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8" r:id="rId3"/>
    <p:sldId id="266" r:id="rId4"/>
    <p:sldId id="268" r:id="rId5"/>
    <p:sldId id="269" r:id="rId6"/>
    <p:sldId id="273" r:id="rId7"/>
    <p:sldId id="274" r:id="rId8"/>
    <p:sldId id="290" r:id="rId9"/>
    <p:sldId id="275" r:id="rId10"/>
    <p:sldId id="281" r:id="rId11"/>
    <p:sldId id="286" r:id="rId12"/>
    <p:sldId id="261" r:id="rId13"/>
    <p:sldId id="276" r:id="rId14"/>
    <p:sldId id="287" r:id="rId15"/>
    <p:sldId id="265" r:id="rId16"/>
    <p:sldId id="283" r:id="rId17"/>
    <p:sldId id="267" r:id="rId18"/>
    <p:sldId id="277" r:id="rId19"/>
    <p:sldId id="278" r:id="rId20"/>
    <p:sldId id="279" r:id="rId21"/>
    <p:sldId id="282" r:id="rId22"/>
    <p:sldId id="289" r:id="rId23"/>
    <p:sldId id="263" r:id="rId24"/>
    <p:sldId id="288"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4F3FF4-B48F-4BF2-8996-C16EAC4E46EE}" v="76" dt="2025-06-14T12:23:13.4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0684" autoAdjust="0"/>
  </p:normalViewPr>
  <p:slideViewPr>
    <p:cSldViewPr snapToGrid="0">
      <p:cViewPr varScale="1">
        <p:scale>
          <a:sx n="42" d="100"/>
          <a:sy n="42" d="100"/>
        </p:scale>
        <p:origin x="160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Jones (Ben Jones)" userId="e6e8a0f3-34fe-4d14-b7ab-3a9f1769fff2" providerId="ADAL" clId="{2A4F3FF4-B48F-4BF2-8996-C16EAC4E46EE}"/>
    <pc:docChg chg="undo custSel addSld delSld modSld sldOrd">
      <pc:chgData name="Ben Jones (Ben Jones)" userId="e6e8a0f3-34fe-4d14-b7ab-3a9f1769fff2" providerId="ADAL" clId="{2A4F3FF4-B48F-4BF2-8996-C16EAC4E46EE}" dt="2025-06-14T12:31:49.485" v="4199" actId="20577"/>
      <pc:docMkLst>
        <pc:docMk/>
      </pc:docMkLst>
      <pc:sldChg chg="addSp delSp modSp mod">
        <pc:chgData name="Ben Jones (Ben Jones)" userId="e6e8a0f3-34fe-4d14-b7ab-3a9f1769fff2" providerId="ADAL" clId="{2A4F3FF4-B48F-4BF2-8996-C16EAC4E46EE}" dt="2025-06-13T10:57:52.913" v="1635" actId="20577"/>
        <pc:sldMkLst>
          <pc:docMk/>
          <pc:sldMk cId="4046351447" sldId="256"/>
        </pc:sldMkLst>
        <pc:spChg chg="del">
          <ac:chgData name="Ben Jones (Ben Jones)" userId="e6e8a0f3-34fe-4d14-b7ab-3a9f1769fff2" providerId="ADAL" clId="{2A4F3FF4-B48F-4BF2-8996-C16EAC4E46EE}" dt="2025-06-13T10:57:05.197" v="1632" actId="478"/>
          <ac:spMkLst>
            <pc:docMk/>
            <pc:sldMk cId="4046351447" sldId="256"/>
            <ac:spMk id="2" creationId="{6C98E736-9C14-8B47-35EB-BD2CF5EF91B8}"/>
          </ac:spMkLst>
        </pc:spChg>
        <pc:spChg chg="del mod">
          <ac:chgData name="Ben Jones (Ben Jones)" userId="e6e8a0f3-34fe-4d14-b7ab-3a9f1769fff2" providerId="ADAL" clId="{2A4F3FF4-B48F-4BF2-8996-C16EAC4E46EE}" dt="2025-06-13T10:57:05.197" v="1632" actId="478"/>
          <ac:spMkLst>
            <pc:docMk/>
            <pc:sldMk cId="4046351447" sldId="256"/>
            <ac:spMk id="3" creationId="{2007677D-E31B-D163-E787-0648982398C7}"/>
          </ac:spMkLst>
        </pc:spChg>
        <pc:spChg chg="add mod">
          <ac:chgData name="Ben Jones (Ben Jones)" userId="e6e8a0f3-34fe-4d14-b7ab-3a9f1769fff2" providerId="ADAL" clId="{2A4F3FF4-B48F-4BF2-8996-C16EAC4E46EE}" dt="2025-06-13T10:57:05.197" v="1632" actId="478"/>
          <ac:spMkLst>
            <pc:docMk/>
            <pc:sldMk cId="4046351447" sldId="256"/>
            <ac:spMk id="6" creationId="{FA62E80F-FC13-8798-5E95-5AEE4D3E4ED6}"/>
          </ac:spMkLst>
        </pc:spChg>
        <pc:spChg chg="add mod">
          <ac:chgData name="Ben Jones (Ben Jones)" userId="e6e8a0f3-34fe-4d14-b7ab-3a9f1769fff2" providerId="ADAL" clId="{2A4F3FF4-B48F-4BF2-8996-C16EAC4E46EE}" dt="2025-06-13T10:57:05.197" v="1632" actId="478"/>
          <ac:spMkLst>
            <pc:docMk/>
            <pc:sldMk cId="4046351447" sldId="256"/>
            <ac:spMk id="8" creationId="{8A7DE123-A268-7F38-489D-3DA600D9DCBA}"/>
          </ac:spMkLst>
        </pc:spChg>
        <pc:spChg chg="add mod">
          <ac:chgData name="Ben Jones (Ben Jones)" userId="e6e8a0f3-34fe-4d14-b7ab-3a9f1769fff2" providerId="ADAL" clId="{2A4F3FF4-B48F-4BF2-8996-C16EAC4E46EE}" dt="2025-06-13T10:57:06.078" v="1633"/>
          <ac:spMkLst>
            <pc:docMk/>
            <pc:sldMk cId="4046351447" sldId="256"/>
            <ac:spMk id="9" creationId="{9F7FC9F7-D456-7BFF-ADF9-9C72B91D72AD}"/>
          </ac:spMkLst>
        </pc:spChg>
        <pc:spChg chg="add mod">
          <ac:chgData name="Ben Jones (Ben Jones)" userId="e6e8a0f3-34fe-4d14-b7ab-3a9f1769fff2" providerId="ADAL" clId="{2A4F3FF4-B48F-4BF2-8996-C16EAC4E46EE}" dt="2025-06-13T10:57:06.078" v="1633"/>
          <ac:spMkLst>
            <pc:docMk/>
            <pc:sldMk cId="4046351447" sldId="256"/>
            <ac:spMk id="11" creationId="{4F2E8ACB-1B9D-878E-0190-72868DE4E363}"/>
          </ac:spMkLst>
        </pc:spChg>
        <pc:spChg chg="add mod">
          <ac:chgData name="Ben Jones (Ben Jones)" userId="e6e8a0f3-34fe-4d14-b7ab-3a9f1769fff2" providerId="ADAL" clId="{2A4F3FF4-B48F-4BF2-8996-C16EAC4E46EE}" dt="2025-06-13T10:57:06.078" v="1633"/>
          <ac:spMkLst>
            <pc:docMk/>
            <pc:sldMk cId="4046351447" sldId="256"/>
            <ac:spMk id="12" creationId="{CB74F36E-0D60-8094-E874-5A8A2296D63C}"/>
          </ac:spMkLst>
        </pc:spChg>
        <pc:spChg chg="add mod">
          <ac:chgData name="Ben Jones (Ben Jones)" userId="e6e8a0f3-34fe-4d14-b7ab-3a9f1769fff2" providerId="ADAL" clId="{2A4F3FF4-B48F-4BF2-8996-C16EAC4E46EE}" dt="2025-06-13T10:57:52.913" v="1635" actId="20577"/>
          <ac:spMkLst>
            <pc:docMk/>
            <pc:sldMk cId="4046351447" sldId="256"/>
            <ac:spMk id="13" creationId="{5F680876-53C3-DA8C-4B4A-C0847A43E0CA}"/>
          </ac:spMkLst>
        </pc:spChg>
        <pc:picChg chg="add del mod">
          <ac:chgData name="Ben Jones (Ben Jones)" userId="e6e8a0f3-34fe-4d14-b7ab-3a9f1769fff2" providerId="ADAL" clId="{2A4F3FF4-B48F-4BF2-8996-C16EAC4E46EE}" dt="2025-06-13T10:57:05.197" v="1632" actId="478"/>
          <ac:picMkLst>
            <pc:docMk/>
            <pc:sldMk cId="4046351447" sldId="256"/>
            <ac:picMk id="5" creationId="{B1B3FF8B-5320-22DD-18D7-5E17E33118E6}"/>
          </ac:picMkLst>
        </pc:picChg>
        <pc:picChg chg="add mod">
          <ac:chgData name="Ben Jones (Ben Jones)" userId="e6e8a0f3-34fe-4d14-b7ab-3a9f1769fff2" providerId="ADAL" clId="{2A4F3FF4-B48F-4BF2-8996-C16EAC4E46EE}" dt="2025-06-13T10:57:06.078" v="1633"/>
          <ac:picMkLst>
            <pc:docMk/>
            <pc:sldMk cId="4046351447" sldId="256"/>
            <ac:picMk id="10" creationId="{2886BCD9-6BB3-9B30-3934-1746B8ABA6B8}"/>
          </ac:picMkLst>
        </pc:picChg>
        <pc:picChg chg="add mod">
          <ac:chgData name="Ben Jones (Ben Jones)" userId="e6e8a0f3-34fe-4d14-b7ab-3a9f1769fff2" providerId="ADAL" clId="{2A4F3FF4-B48F-4BF2-8996-C16EAC4E46EE}" dt="2025-06-13T10:57:06.078" v="1633"/>
          <ac:picMkLst>
            <pc:docMk/>
            <pc:sldMk cId="4046351447" sldId="256"/>
            <ac:picMk id="14" creationId="{82C7D3CB-6C92-FF81-E5DF-579025A724AC}"/>
          </ac:picMkLst>
        </pc:picChg>
      </pc:sldChg>
      <pc:sldChg chg="modSp del mod">
        <pc:chgData name="Ben Jones (Ben Jones)" userId="e6e8a0f3-34fe-4d14-b7ab-3a9f1769fff2" providerId="ADAL" clId="{2A4F3FF4-B48F-4BF2-8996-C16EAC4E46EE}" dt="2025-06-13T10:45:12.737" v="1624" actId="2696"/>
        <pc:sldMkLst>
          <pc:docMk/>
          <pc:sldMk cId="137375155" sldId="257"/>
        </pc:sldMkLst>
      </pc:sldChg>
      <pc:sldChg chg="modSp mod modNotesTx">
        <pc:chgData name="Ben Jones (Ben Jones)" userId="e6e8a0f3-34fe-4d14-b7ab-3a9f1769fff2" providerId="ADAL" clId="{2A4F3FF4-B48F-4BF2-8996-C16EAC4E46EE}" dt="2025-06-13T11:00:17.142" v="1784" actId="20577"/>
        <pc:sldMkLst>
          <pc:docMk/>
          <pc:sldMk cId="3635014069" sldId="258"/>
        </pc:sldMkLst>
        <pc:spChg chg="mod">
          <ac:chgData name="Ben Jones (Ben Jones)" userId="e6e8a0f3-34fe-4d14-b7ab-3a9f1769fff2" providerId="ADAL" clId="{2A4F3FF4-B48F-4BF2-8996-C16EAC4E46EE}" dt="2025-06-11T11:26:33.048" v="1424" actId="6549"/>
          <ac:spMkLst>
            <pc:docMk/>
            <pc:sldMk cId="3635014069" sldId="258"/>
            <ac:spMk id="6" creationId="{1E0B453A-CD21-CEA9-19F5-A9097CDD28B8}"/>
          </ac:spMkLst>
        </pc:spChg>
      </pc:sldChg>
      <pc:sldChg chg="del">
        <pc:chgData name="Ben Jones (Ben Jones)" userId="e6e8a0f3-34fe-4d14-b7ab-3a9f1769fff2" providerId="ADAL" clId="{2A4F3FF4-B48F-4BF2-8996-C16EAC4E46EE}" dt="2025-06-10T10:44:11.900" v="4" actId="47"/>
        <pc:sldMkLst>
          <pc:docMk/>
          <pc:sldMk cId="3761732179" sldId="259"/>
        </pc:sldMkLst>
      </pc:sldChg>
      <pc:sldChg chg="del">
        <pc:chgData name="Ben Jones (Ben Jones)" userId="e6e8a0f3-34fe-4d14-b7ab-3a9f1769fff2" providerId="ADAL" clId="{2A4F3FF4-B48F-4BF2-8996-C16EAC4E46EE}" dt="2025-06-10T10:44:12.864" v="5" actId="47"/>
        <pc:sldMkLst>
          <pc:docMk/>
          <pc:sldMk cId="119910343" sldId="260"/>
        </pc:sldMkLst>
      </pc:sldChg>
      <pc:sldChg chg="delSp modSp mod modClrScheme chgLayout modNotesTx">
        <pc:chgData name="Ben Jones (Ben Jones)" userId="e6e8a0f3-34fe-4d14-b7ab-3a9f1769fff2" providerId="ADAL" clId="{2A4F3FF4-B48F-4BF2-8996-C16EAC4E46EE}" dt="2025-06-14T12:31:49.485" v="4199" actId="20577"/>
        <pc:sldMkLst>
          <pc:docMk/>
          <pc:sldMk cId="3539071505" sldId="261"/>
        </pc:sldMkLst>
        <pc:spChg chg="mod ord">
          <ac:chgData name="Ben Jones (Ben Jones)" userId="e6e8a0f3-34fe-4d14-b7ab-3a9f1769fff2" providerId="ADAL" clId="{2A4F3FF4-B48F-4BF2-8996-C16EAC4E46EE}" dt="2025-06-10T10:45:25.763" v="29" actId="700"/>
          <ac:spMkLst>
            <pc:docMk/>
            <pc:sldMk cId="3539071505" sldId="261"/>
            <ac:spMk id="5" creationId="{D486937B-AE08-CEA9-288B-A7E12B6EEC9E}"/>
          </ac:spMkLst>
        </pc:spChg>
        <pc:spChg chg="mod ord">
          <ac:chgData name="Ben Jones (Ben Jones)" userId="e6e8a0f3-34fe-4d14-b7ab-3a9f1769fff2" providerId="ADAL" clId="{2A4F3FF4-B48F-4BF2-8996-C16EAC4E46EE}" dt="2025-06-14T11:21:55.146" v="3010" actId="20577"/>
          <ac:spMkLst>
            <pc:docMk/>
            <pc:sldMk cId="3539071505" sldId="261"/>
            <ac:spMk id="8" creationId="{359FE974-4D1E-3967-5B90-8562E74CE499}"/>
          </ac:spMkLst>
        </pc:spChg>
      </pc:sldChg>
      <pc:sldChg chg="del">
        <pc:chgData name="Ben Jones (Ben Jones)" userId="e6e8a0f3-34fe-4d14-b7ab-3a9f1769fff2" providerId="ADAL" clId="{2A4F3FF4-B48F-4BF2-8996-C16EAC4E46EE}" dt="2025-06-10T10:44:13.831" v="6" actId="47"/>
        <pc:sldMkLst>
          <pc:docMk/>
          <pc:sldMk cId="3768076261" sldId="262"/>
        </pc:sldMkLst>
      </pc:sldChg>
      <pc:sldChg chg="modSp mod">
        <pc:chgData name="Ben Jones (Ben Jones)" userId="e6e8a0f3-34fe-4d14-b7ab-3a9f1769fff2" providerId="ADAL" clId="{2A4F3FF4-B48F-4BF2-8996-C16EAC4E46EE}" dt="2025-06-11T11:16:14.624" v="1186" actId="20577"/>
        <pc:sldMkLst>
          <pc:docMk/>
          <pc:sldMk cId="1175822862" sldId="263"/>
        </pc:sldMkLst>
        <pc:spChg chg="mod">
          <ac:chgData name="Ben Jones (Ben Jones)" userId="e6e8a0f3-34fe-4d14-b7ab-3a9f1769fff2" providerId="ADAL" clId="{2A4F3FF4-B48F-4BF2-8996-C16EAC4E46EE}" dt="2025-06-10T11:17:51.505" v="363"/>
          <ac:spMkLst>
            <pc:docMk/>
            <pc:sldMk cId="1175822862" sldId="263"/>
            <ac:spMk id="7" creationId="{56C6F239-F5E8-6417-880B-0B56CE59D207}"/>
          </ac:spMkLst>
        </pc:spChg>
        <pc:spChg chg="mod">
          <ac:chgData name="Ben Jones (Ben Jones)" userId="e6e8a0f3-34fe-4d14-b7ab-3a9f1769fff2" providerId="ADAL" clId="{2A4F3FF4-B48F-4BF2-8996-C16EAC4E46EE}" dt="2025-06-11T11:16:14.624" v="1186" actId="20577"/>
          <ac:spMkLst>
            <pc:docMk/>
            <pc:sldMk cId="1175822862" sldId="263"/>
            <ac:spMk id="8" creationId="{A8D1847C-4AD3-1D2C-43B8-828394D9FF0E}"/>
          </ac:spMkLst>
        </pc:spChg>
      </pc:sldChg>
      <pc:sldChg chg="del">
        <pc:chgData name="Ben Jones (Ben Jones)" userId="e6e8a0f3-34fe-4d14-b7ab-3a9f1769fff2" providerId="ADAL" clId="{2A4F3FF4-B48F-4BF2-8996-C16EAC4E46EE}" dt="2025-06-10T11:19:25.002" v="384" actId="2696"/>
        <pc:sldMkLst>
          <pc:docMk/>
          <pc:sldMk cId="549990195" sldId="264"/>
        </pc:sldMkLst>
      </pc:sldChg>
      <pc:sldChg chg="addSp delSp modSp new add del mod ord modClrScheme chgLayout">
        <pc:chgData name="Ben Jones (Ben Jones)" userId="e6e8a0f3-34fe-4d14-b7ab-3a9f1769fff2" providerId="ADAL" clId="{2A4F3FF4-B48F-4BF2-8996-C16EAC4E46EE}" dt="2025-06-11T11:28:08.589" v="1559" actId="20577"/>
        <pc:sldMkLst>
          <pc:docMk/>
          <pc:sldMk cId="2546578239" sldId="265"/>
        </pc:sldMkLst>
        <pc:spChg chg="mod ord">
          <ac:chgData name="Ben Jones (Ben Jones)" userId="e6e8a0f3-34fe-4d14-b7ab-3a9f1769fff2" providerId="ADAL" clId="{2A4F3FF4-B48F-4BF2-8996-C16EAC4E46EE}" dt="2025-06-10T11:11:28.733" v="37" actId="700"/>
          <ac:spMkLst>
            <pc:docMk/>
            <pc:sldMk cId="2546578239" sldId="265"/>
            <ac:spMk id="2" creationId="{698432A2-2D2E-3F70-F830-5A67ED205318}"/>
          </ac:spMkLst>
        </pc:spChg>
        <pc:spChg chg="mod">
          <ac:chgData name="Ben Jones (Ben Jones)" userId="e6e8a0f3-34fe-4d14-b7ab-3a9f1769fff2" providerId="ADAL" clId="{2A4F3FF4-B48F-4BF2-8996-C16EAC4E46EE}" dt="2025-06-11T11:28:08.589" v="1559" actId="20577"/>
          <ac:spMkLst>
            <pc:docMk/>
            <pc:sldMk cId="2546578239" sldId="265"/>
            <ac:spMk id="4" creationId="{E775B479-5750-95E9-CC66-C2F6F8180171}"/>
          </ac:spMkLst>
        </pc:spChg>
      </pc:sldChg>
      <pc:sldChg chg="addSp delSp modSp new mod modClrScheme chgLayout modNotesTx">
        <pc:chgData name="Ben Jones (Ben Jones)" userId="e6e8a0f3-34fe-4d14-b7ab-3a9f1769fff2" providerId="ADAL" clId="{2A4F3FF4-B48F-4BF2-8996-C16EAC4E46EE}" dt="2025-06-14T12:17:47.235" v="3100" actId="20577"/>
        <pc:sldMkLst>
          <pc:docMk/>
          <pc:sldMk cId="2628338777" sldId="266"/>
        </pc:sldMkLst>
        <pc:spChg chg="add mod ord">
          <ac:chgData name="Ben Jones (Ben Jones)" userId="e6e8a0f3-34fe-4d14-b7ab-3a9f1769fff2" providerId="ADAL" clId="{2A4F3FF4-B48F-4BF2-8996-C16EAC4E46EE}" dt="2025-06-10T11:14:12.444" v="83" actId="20577"/>
          <ac:spMkLst>
            <pc:docMk/>
            <pc:sldMk cId="2628338777" sldId="266"/>
            <ac:spMk id="5" creationId="{96EBD5BC-A418-B3D5-F3BE-15BADC7685D9}"/>
          </ac:spMkLst>
        </pc:spChg>
        <pc:spChg chg="add mod ord">
          <ac:chgData name="Ben Jones (Ben Jones)" userId="e6e8a0f3-34fe-4d14-b7ab-3a9f1769fff2" providerId="ADAL" clId="{2A4F3FF4-B48F-4BF2-8996-C16EAC4E46EE}" dt="2025-06-14T12:17:40.118" v="3097" actId="20577"/>
          <ac:spMkLst>
            <pc:docMk/>
            <pc:sldMk cId="2628338777" sldId="266"/>
            <ac:spMk id="6" creationId="{95A9DC49-463E-4EFF-BD3E-E4AEF9DAF757}"/>
          </ac:spMkLst>
        </pc:spChg>
      </pc:sldChg>
      <pc:sldChg chg="modSp add mod ord">
        <pc:chgData name="Ben Jones (Ben Jones)" userId="e6e8a0f3-34fe-4d14-b7ab-3a9f1769fff2" providerId="ADAL" clId="{2A4F3FF4-B48F-4BF2-8996-C16EAC4E46EE}" dt="2025-06-11T11:15:16.891" v="1151" actId="20577"/>
        <pc:sldMkLst>
          <pc:docMk/>
          <pc:sldMk cId="3160910607" sldId="267"/>
        </pc:sldMkLst>
        <pc:spChg chg="mod">
          <ac:chgData name="Ben Jones (Ben Jones)" userId="e6e8a0f3-34fe-4d14-b7ab-3a9f1769fff2" providerId="ADAL" clId="{2A4F3FF4-B48F-4BF2-8996-C16EAC4E46EE}" dt="2025-06-11T11:15:16.891" v="1151" actId="20577"/>
          <ac:spMkLst>
            <pc:docMk/>
            <pc:sldMk cId="3160910607" sldId="267"/>
            <ac:spMk id="3" creationId="{D558FCB4-463D-4004-1C16-76D08CA2C42E}"/>
          </ac:spMkLst>
        </pc:spChg>
      </pc:sldChg>
      <pc:sldChg chg="addSp delSp modSp new mod modAnim modNotesTx">
        <pc:chgData name="Ben Jones (Ben Jones)" userId="e6e8a0f3-34fe-4d14-b7ab-3a9f1769fff2" providerId="ADAL" clId="{2A4F3FF4-B48F-4BF2-8996-C16EAC4E46EE}" dt="2025-06-14T12:26:24.298" v="3272" actId="20577"/>
        <pc:sldMkLst>
          <pc:docMk/>
          <pc:sldMk cId="4286823996" sldId="268"/>
        </pc:sldMkLst>
        <pc:spChg chg="mod">
          <ac:chgData name="Ben Jones (Ben Jones)" userId="e6e8a0f3-34fe-4d14-b7ab-3a9f1769fff2" providerId="ADAL" clId="{2A4F3FF4-B48F-4BF2-8996-C16EAC4E46EE}" dt="2025-06-11T10:55:15.622" v="546" actId="20577"/>
          <ac:spMkLst>
            <pc:docMk/>
            <pc:sldMk cId="4286823996" sldId="268"/>
            <ac:spMk id="2" creationId="{1014C040-0011-B132-BBB4-963A422BA42C}"/>
          </ac:spMkLst>
        </pc:spChg>
        <pc:spChg chg="mod">
          <ac:chgData name="Ben Jones (Ben Jones)" userId="e6e8a0f3-34fe-4d14-b7ab-3a9f1769fff2" providerId="ADAL" clId="{2A4F3FF4-B48F-4BF2-8996-C16EAC4E46EE}" dt="2025-06-14T11:18:05.067" v="2861" actId="255"/>
          <ac:spMkLst>
            <pc:docMk/>
            <pc:sldMk cId="4286823996" sldId="268"/>
            <ac:spMk id="3" creationId="{10BF6715-B6F1-BE80-23EB-752BDCA181D5}"/>
          </ac:spMkLst>
        </pc:spChg>
        <pc:picChg chg="del">
          <ac:chgData name="Ben Jones (Ben Jones)" userId="e6e8a0f3-34fe-4d14-b7ab-3a9f1769fff2" providerId="ADAL" clId="{2A4F3FF4-B48F-4BF2-8996-C16EAC4E46EE}" dt="2025-06-14T07:44:07.131" v="1785" actId="478"/>
          <ac:picMkLst>
            <pc:docMk/>
            <pc:sldMk cId="4286823996" sldId="268"/>
            <ac:picMk id="4" creationId="{F69885A2-09F5-C02C-3475-0C1AE7E0A33D}"/>
          </ac:picMkLst>
        </pc:picChg>
        <pc:picChg chg="add mod">
          <ac:chgData name="Ben Jones (Ben Jones)" userId="e6e8a0f3-34fe-4d14-b7ab-3a9f1769fff2" providerId="ADAL" clId="{2A4F3FF4-B48F-4BF2-8996-C16EAC4E46EE}" dt="2025-06-14T07:44:07.854" v="1786"/>
          <ac:picMkLst>
            <pc:docMk/>
            <pc:sldMk cId="4286823996" sldId="268"/>
            <ac:picMk id="5" creationId="{35CC96FB-DBA1-19C5-D841-D7C0CD3E0683}"/>
          </ac:picMkLst>
        </pc:picChg>
      </pc:sldChg>
      <pc:sldChg chg="addSp delSp modSp new add del mod modAnim modNotesTx">
        <pc:chgData name="Ben Jones (Ben Jones)" userId="e6e8a0f3-34fe-4d14-b7ab-3a9f1769fff2" providerId="ADAL" clId="{2A4F3FF4-B48F-4BF2-8996-C16EAC4E46EE}" dt="2025-06-14T11:18:09.736" v="2862" actId="255"/>
        <pc:sldMkLst>
          <pc:docMk/>
          <pc:sldMk cId="961451604" sldId="269"/>
        </pc:sldMkLst>
        <pc:spChg chg="mod">
          <ac:chgData name="Ben Jones (Ben Jones)" userId="e6e8a0f3-34fe-4d14-b7ab-3a9f1769fff2" providerId="ADAL" clId="{2A4F3FF4-B48F-4BF2-8996-C16EAC4E46EE}" dt="2025-06-11T10:56:32.766" v="582" actId="20577"/>
          <ac:spMkLst>
            <pc:docMk/>
            <pc:sldMk cId="961451604" sldId="269"/>
            <ac:spMk id="2" creationId="{766F0F0F-94A6-311A-0249-1FFA06520973}"/>
          </ac:spMkLst>
        </pc:spChg>
        <pc:spChg chg="add mod">
          <ac:chgData name="Ben Jones (Ben Jones)" userId="e6e8a0f3-34fe-4d14-b7ab-3a9f1769fff2" providerId="ADAL" clId="{2A4F3FF4-B48F-4BF2-8996-C16EAC4E46EE}" dt="2025-06-14T11:18:09.736" v="2862" actId="255"/>
          <ac:spMkLst>
            <pc:docMk/>
            <pc:sldMk cId="961451604" sldId="269"/>
            <ac:spMk id="7" creationId="{E75A7C68-4B9E-4E7E-FB13-CB85812E84E8}"/>
          </ac:spMkLst>
        </pc:spChg>
        <pc:picChg chg="del">
          <ac:chgData name="Ben Jones (Ben Jones)" userId="e6e8a0f3-34fe-4d14-b7ab-3a9f1769fff2" providerId="ADAL" clId="{2A4F3FF4-B48F-4BF2-8996-C16EAC4E46EE}" dt="2025-06-14T07:44:10.788" v="1787" actId="478"/>
          <ac:picMkLst>
            <pc:docMk/>
            <pc:sldMk cId="961451604" sldId="269"/>
            <ac:picMk id="3" creationId="{B0B911C6-B6AB-CCCC-CEE7-6B4AC57B1C95}"/>
          </ac:picMkLst>
        </pc:picChg>
        <pc:picChg chg="add mod">
          <ac:chgData name="Ben Jones (Ben Jones)" userId="e6e8a0f3-34fe-4d14-b7ab-3a9f1769fff2" providerId="ADAL" clId="{2A4F3FF4-B48F-4BF2-8996-C16EAC4E46EE}" dt="2025-06-14T07:44:11.398" v="1788"/>
          <ac:picMkLst>
            <pc:docMk/>
            <pc:sldMk cId="961451604" sldId="269"/>
            <ac:picMk id="4" creationId="{1F44B9D9-7E5F-B218-9DDB-71575D300253}"/>
          </ac:picMkLst>
        </pc:picChg>
      </pc:sldChg>
      <pc:sldChg chg="modSp add del mod">
        <pc:chgData name="Ben Jones (Ben Jones)" userId="e6e8a0f3-34fe-4d14-b7ab-3a9f1769fff2" providerId="ADAL" clId="{2A4F3FF4-B48F-4BF2-8996-C16EAC4E46EE}" dt="2025-06-11T11:07:40.578" v="814" actId="2696"/>
        <pc:sldMkLst>
          <pc:docMk/>
          <pc:sldMk cId="3709361108" sldId="270"/>
        </pc:sldMkLst>
      </pc:sldChg>
      <pc:sldChg chg="new del">
        <pc:chgData name="Ben Jones (Ben Jones)" userId="e6e8a0f3-34fe-4d14-b7ab-3a9f1769fff2" providerId="ADAL" clId="{2A4F3FF4-B48F-4BF2-8996-C16EAC4E46EE}" dt="2025-06-11T10:57:43.887" v="589" actId="47"/>
        <pc:sldMkLst>
          <pc:docMk/>
          <pc:sldMk cId="1457428599" sldId="271"/>
        </pc:sldMkLst>
      </pc:sldChg>
      <pc:sldChg chg="addSp delSp modSp add del mod">
        <pc:chgData name="Ben Jones (Ben Jones)" userId="e6e8a0f3-34fe-4d14-b7ab-3a9f1769fff2" providerId="ADAL" clId="{2A4F3FF4-B48F-4BF2-8996-C16EAC4E46EE}" dt="2025-06-11T11:07:43.278" v="815" actId="2696"/>
        <pc:sldMkLst>
          <pc:docMk/>
          <pc:sldMk cId="674969106" sldId="272"/>
        </pc:sldMkLst>
      </pc:sldChg>
      <pc:sldChg chg="modSp new mod modNotesTx">
        <pc:chgData name="Ben Jones (Ben Jones)" userId="e6e8a0f3-34fe-4d14-b7ab-3a9f1769fff2" providerId="ADAL" clId="{2A4F3FF4-B48F-4BF2-8996-C16EAC4E46EE}" dt="2025-06-14T11:18:15.119" v="2863" actId="255"/>
        <pc:sldMkLst>
          <pc:docMk/>
          <pc:sldMk cId="4087278973" sldId="273"/>
        </pc:sldMkLst>
        <pc:spChg chg="mod">
          <ac:chgData name="Ben Jones (Ben Jones)" userId="e6e8a0f3-34fe-4d14-b7ab-3a9f1769fff2" providerId="ADAL" clId="{2A4F3FF4-B48F-4BF2-8996-C16EAC4E46EE}" dt="2025-06-11T11:07:31.779" v="813" actId="20577"/>
          <ac:spMkLst>
            <pc:docMk/>
            <pc:sldMk cId="4087278973" sldId="273"/>
            <ac:spMk id="2" creationId="{3A28FE78-CE9D-05F7-1341-B24BEE8D807C}"/>
          </ac:spMkLst>
        </pc:spChg>
        <pc:spChg chg="mod">
          <ac:chgData name="Ben Jones (Ben Jones)" userId="e6e8a0f3-34fe-4d14-b7ab-3a9f1769fff2" providerId="ADAL" clId="{2A4F3FF4-B48F-4BF2-8996-C16EAC4E46EE}" dt="2025-06-14T11:18:15.119" v="2863" actId="255"/>
          <ac:spMkLst>
            <pc:docMk/>
            <pc:sldMk cId="4087278973" sldId="273"/>
            <ac:spMk id="3" creationId="{F5DB6176-67EB-F1D4-A5F6-3523A9B2DC7E}"/>
          </ac:spMkLst>
        </pc:spChg>
      </pc:sldChg>
      <pc:sldChg chg="modSp new mod modNotesTx">
        <pc:chgData name="Ben Jones (Ben Jones)" userId="e6e8a0f3-34fe-4d14-b7ab-3a9f1769fff2" providerId="ADAL" clId="{2A4F3FF4-B48F-4BF2-8996-C16EAC4E46EE}" dt="2025-06-14T11:21:11.643" v="2979" actId="20577"/>
        <pc:sldMkLst>
          <pc:docMk/>
          <pc:sldMk cId="1661584646" sldId="274"/>
        </pc:sldMkLst>
        <pc:spChg chg="mod">
          <ac:chgData name="Ben Jones (Ben Jones)" userId="e6e8a0f3-34fe-4d14-b7ab-3a9f1769fff2" providerId="ADAL" clId="{2A4F3FF4-B48F-4BF2-8996-C16EAC4E46EE}" dt="2025-06-14T11:20:14.202" v="2960" actId="20577"/>
          <ac:spMkLst>
            <pc:docMk/>
            <pc:sldMk cId="1661584646" sldId="274"/>
            <ac:spMk id="2" creationId="{6D03F1B1-C58D-62C1-ECB0-134E164A2C7F}"/>
          </ac:spMkLst>
        </pc:spChg>
        <pc:spChg chg="mod">
          <ac:chgData name="Ben Jones (Ben Jones)" userId="e6e8a0f3-34fe-4d14-b7ab-3a9f1769fff2" providerId="ADAL" clId="{2A4F3FF4-B48F-4BF2-8996-C16EAC4E46EE}" dt="2025-06-14T11:21:11.643" v="2979" actId="20577"/>
          <ac:spMkLst>
            <pc:docMk/>
            <pc:sldMk cId="1661584646" sldId="274"/>
            <ac:spMk id="3" creationId="{E67D8705-E839-93D0-8DD3-D8B264503D3A}"/>
          </ac:spMkLst>
        </pc:spChg>
      </pc:sldChg>
      <pc:sldChg chg="addSp delSp modSp new mod modAnim modNotesTx">
        <pc:chgData name="Ben Jones (Ben Jones)" userId="e6e8a0f3-34fe-4d14-b7ab-3a9f1769fff2" providerId="ADAL" clId="{2A4F3FF4-B48F-4BF2-8996-C16EAC4E46EE}" dt="2025-06-14T12:29:10.576" v="3693" actId="20577"/>
        <pc:sldMkLst>
          <pc:docMk/>
          <pc:sldMk cId="3462142984" sldId="275"/>
        </pc:sldMkLst>
        <pc:spChg chg="mod">
          <ac:chgData name="Ben Jones (Ben Jones)" userId="e6e8a0f3-34fe-4d14-b7ab-3a9f1769fff2" providerId="ADAL" clId="{2A4F3FF4-B48F-4BF2-8996-C16EAC4E46EE}" dt="2025-06-11T11:10:15.530" v="938" actId="20577"/>
          <ac:spMkLst>
            <pc:docMk/>
            <pc:sldMk cId="3462142984" sldId="275"/>
            <ac:spMk id="2" creationId="{2B229727-E3FA-AF1A-55BE-F069FFAE1D62}"/>
          </ac:spMkLst>
        </pc:spChg>
        <pc:spChg chg="mod">
          <ac:chgData name="Ben Jones (Ben Jones)" userId="e6e8a0f3-34fe-4d14-b7ab-3a9f1769fff2" providerId="ADAL" clId="{2A4F3FF4-B48F-4BF2-8996-C16EAC4E46EE}" dt="2025-06-11T13:05:06.510" v="1573" actId="948"/>
          <ac:spMkLst>
            <pc:docMk/>
            <pc:sldMk cId="3462142984" sldId="275"/>
            <ac:spMk id="3" creationId="{CE2DE590-1B3C-1373-C116-1BE0B279E63A}"/>
          </ac:spMkLst>
        </pc:spChg>
        <pc:picChg chg="del">
          <ac:chgData name="Ben Jones (Ben Jones)" userId="e6e8a0f3-34fe-4d14-b7ab-3a9f1769fff2" providerId="ADAL" clId="{2A4F3FF4-B48F-4BF2-8996-C16EAC4E46EE}" dt="2025-06-14T07:44:15.948" v="1789" actId="478"/>
          <ac:picMkLst>
            <pc:docMk/>
            <pc:sldMk cId="3462142984" sldId="275"/>
            <ac:picMk id="4" creationId="{CCA945A6-D420-1D03-E7E2-A0D73274E60C}"/>
          </ac:picMkLst>
        </pc:picChg>
        <pc:picChg chg="add mod">
          <ac:chgData name="Ben Jones (Ben Jones)" userId="e6e8a0f3-34fe-4d14-b7ab-3a9f1769fff2" providerId="ADAL" clId="{2A4F3FF4-B48F-4BF2-8996-C16EAC4E46EE}" dt="2025-06-14T07:44:16.634" v="1790"/>
          <ac:picMkLst>
            <pc:docMk/>
            <pc:sldMk cId="3462142984" sldId="275"/>
            <ac:picMk id="5" creationId="{FDB9DD3F-9186-4D57-6FCB-6FD27D2C6E75}"/>
          </ac:picMkLst>
        </pc:picChg>
      </pc:sldChg>
      <pc:sldChg chg="new del">
        <pc:chgData name="Ben Jones (Ben Jones)" userId="e6e8a0f3-34fe-4d14-b7ab-3a9f1769fff2" providerId="ADAL" clId="{2A4F3FF4-B48F-4BF2-8996-C16EAC4E46EE}" dt="2025-06-11T11:14:02.345" v="1023" actId="2696"/>
        <pc:sldMkLst>
          <pc:docMk/>
          <pc:sldMk cId="3498394345" sldId="276"/>
        </pc:sldMkLst>
      </pc:sldChg>
      <pc:sldChg chg="addSp delSp modSp add mod modAnim">
        <pc:chgData name="Ben Jones (Ben Jones)" userId="e6e8a0f3-34fe-4d14-b7ab-3a9f1769fff2" providerId="ADAL" clId="{2A4F3FF4-B48F-4BF2-8996-C16EAC4E46EE}" dt="2025-06-14T07:44:25.347" v="1794"/>
        <pc:sldMkLst>
          <pc:docMk/>
          <pc:sldMk cId="3722578529" sldId="276"/>
        </pc:sldMkLst>
        <pc:spChg chg="mod">
          <ac:chgData name="Ben Jones (Ben Jones)" userId="e6e8a0f3-34fe-4d14-b7ab-3a9f1769fff2" providerId="ADAL" clId="{2A4F3FF4-B48F-4BF2-8996-C16EAC4E46EE}" dt="2025-06-11T11:14:23.122" v="1052" actId="20577"/>
          <ac:spMkLst>
            <pc:docMk/>
            <pc:sldMk cId="3722578529" sldId="276"/>
            <ac:spMk id="5" creationId="{6EE430AD-A8BB-B396-9CAF-4270103D0FF9}"/>
          </ac:spMkLst>
        </pc:spChg>
        <pc:spChg chg="mod">
          <ac:chgData name="Ben Jones (Ben Jones)" userId="e6e8a0f3-34fe-4d14-b7ab-3a9f1769fff2" providerId="ADAL" clId="{2A4F3FF4-B48F-4BF2-8996-C16EAC4E46EE}" dt="2025-06-11T13:05:23.017" v="1575" actId="948"/>
          <ac:spMkLst>
            <pc:docMk/>
            <pc:sldMk cId="3722578529" sldId="276"/>
            <ac:spMk id="8" creationId="{09AA8B3D-15A9-6B14-EFC7-470CD397637D}"/>
          </ac:spMkLst>
        </pc:spChg>
        <pc:picChg chg="del">
          <ac:chgData name="Ben Jones (Ben Jones)" userId="e6e8a0f3-34fe-4d14-b7ab-3a9f1769fff2" providerId="ADAL" clId="{2A4F3FF4-B48F-4BF2-8996-C16EAC4E46EE}" dt="2025-06-14T07:44:24.692" v="1793" actId="478"/>
          <ac:picMkLst>
            <pc:docMk/>
            <pc:sldMk cId="3722578529" sldId="276"/>
            <ac:picMk id="2" creationId="{D6321898-0A09-9010-22DB-F0CBA14C9892}"/>
          </ac:picMkLst>
        </pc:picChg>
        <pc:picChg chg="add mod">
          <ac:chgData name="Ben Jones (Ben Jones)" userId="e6e8a0f3-34fe-4d14-b7ab-3a9f1769fff2" providerId="ADAL" clId="{2A4F3FF4-B48F-4BF2-8996-C16EAC4E46EE}" dt="2025-06-14T07:44:25.347" v="1794"/>
          <ac:picMkLst>
            <pc:docMk/>
            <pc:sldMk cId="3722578529" sldId="276"/>
            <ac:picMk id="3" creationId="{AA36A8A4-E944-296A-2B6B-40FE55CB32ED}"/>
          </ac:picMkLst>
        </pc:picChg>
      </pc:sldChg>
      <pc:sldChg chg="addSp delSp modSp new mod modAnim">
        <pc:chgData name="Ben Jones (Ben Jones)" userId="e6e8a0f3-34fe-4d14-b7ab-3a9f1769fff2" providerId="ADAL" clId="{2A4F3FF4-B48F-4BF2-8996-C16EAC4E46EE}" dt="2025-06-14T12:16:40.494" v="3086"/>
        <pc:sldMkLst>
          <pc:docMk/>
          <pc:sldMk cId="1200987726" sldId="277"/>
        </pc:sldMkLst>
        <pc:spChg chg="mod">
          <ac:chgData name="Ben Jones (Ben Jones)" userId="e6e8a0f3-34fe-4d14-b7ab-3a9f1769fff2" providerId="ADAL" clId="{2A4F3FF4-B48F-4BF2-8996-C16EAC4E46EE}" dt="2025-06-11T11:17:33.562" v="1219" actId="20577"/>
          <ac:spMkLst>
            <pc:docMk/>
            <pc:sldMk cId="1200987726" sldId="277"/>
            <ac:spMk id="2" creationId="{44375452-9F4E-B055-718A-F19667AF518D}"/>
          </ac:spMkLst>
        </pc:spChg>
        <pc:spChg chg="mod">
          <ac:chgData name="Ben Jones (Ben Jones)" userId="e6e8a0f3-34fe-4d14-b7ab-3a9f1769fff2" providerId="ADAL" clId="{2A4F3FF4-B48F-4BF2-8996-C16EAC4E46EE}" dt="2025-06-14T12:16:40.494" v="3086"/>
          <ac:spMkLst>
            <pc:docMk/>
            <pc:sldMk cId="1200987726" sldId="277"/>
            <ac:spMk id="3" creationId="{DD04821B-3CDE-B72D-FD94-23B33CD0F272}"/>
          </ac:spMkLst>
        </pc:spChg>
        <pc:picChg chg="del">
          <ac:chgData name="Ben Jones (Ben Jones)" userId="e6e8a0f3-34fe-4d14-b7ab-3a9f1769fff2" providerId="ADAL" clId="{2A4F3FF4-B48F-4BF2-8996-C16EAC4E46EE}" dt="2025-06-14T07:44:34.847" v="1796" actId="478"/>
          <ac:picMkLst>
            <pc:docMk/>
            <pc:sldMk cId="1200987726" sldId="277"/>
            <ac:picMk id="4" creationId="{BAFDC671-C6BC-A819-881E-B81E1D20E17B}"/>
          </ac:picMkLst>
        </pc:picChg>
        <pc:picChg chg="add mod">
          <ac:chgData name="Ben Jones (Ben Jones)" userId="e6e8a0f3-34fe-4d14-b7ab-3a9f1769fff2" providerId="ADAL" clId="{2A4F3FF4-B48F-4BF2-8996-C16EAC4E46EE}" dt="2025-06-14T07:44:35.504" v="1797"/>
          <ac:picMkLst>
            <pc:docMk/>
            <pc:sldMk cId="1200987726" sldId="277"/>
            <ac:picMk id="5" creationId="{80CF45ED-6A6D-944C-5B49-0472C4848244}"/>
          </ac:picMkLst>
        </pc:picChg>
      </pc:sldChg>
      <pc:sldChg chg="addSp delSp modSp new mod modAnim">
        <pc:chgData name="Ben Jones (Ben Jones)" userId="e6e8a0f3-34fe-4d14-b7ab-3a9f1769fff2" providerId="ADAL" clId="{2A4F3FF4-B48F-4BF2-8996-C16EAC4E46EE}" dt="2025-06-14T10:30:59.645" v="1954" actId="20577"/>
        <pc:sldMkLst>
          <pc:docMk/>
          <pc:sldMk cId="150327059" sldId="278"/>
        </pc:sldMkLst>
        <pc:spChg chg="mod">
          <ac:chgData name="Ben Jones (Ben Jones)" userId="e6e8a0f3-34fe-4d14-b7ab-3a9f1769fff2" providerId="ADAL" clId="{2A4F3FF4-B48F-4BF2-8996-C16EAC4E46EE}" dt="2025-06-11T11:21:35.245" v="1330" actId="313"/>
          <ac:spMkLst>
            <pc:docMk/>
            <pc:sldMk cId="150327059" sldId="278"/>
            <ac:spMk id="2" creationId="{2F9F0260-1F0F-D26A-38E1-A63A8C7DBEC7}"/>
          </ac:spMkLst>
        </pc:spChg>
        <pc:spChg chg="mod">
          <ac:chgData name="Ben Jones (Ben Jones)" userId="e6e8a0f3-34fe-4d14-b7ab-3a9f1769fff2" providerId="ADAL" clId="{2A4F3FF4-B48F-4BF2-8996-C16EAC4E46EE}" dt="2025-06-14T10:30:59.645" v="1954" actId="20577"/>
          <ac:spMkLst>
            <pc:docMk/>
            <pc:sldMk cId="150327059" sldId="278"/>
            <ac:spMk id="3" creationId="{76294FBC-8E24-85B4-359B-11942119256F}"/>
          </ac:spMkLst>
        </pc:spChg>
        <pc:picChg chg="del">
          <ac:chgData name="Ben Jones (Ben Jones)" userId="e6e8a0f3-34fe-4d14-b7ab-3a9f1769fff2" providerId="ADAL" clId="{2A4F3FF4-B48F-4BF2-8996-C16EAC4E46EE}" dt="2025-06-14T07:44:38.697" v="1798" actId="478"/>
          <ac:picMkLst>
            <pc:docMk/>
            <pc:sldMk cId="150327059" sldId="278"/>
            <ac:picMk id="4" creationId="{D59F8D85-A2CA-BAD4-ED8F-5BCFD7415123}"/>
          </ac:picMkLst>
        </pc:picChg>
        <pc:picChg chg="add mod">
          <ac:chgData name="Ben Jones (Ben Jones)" userId="e6e8a0f3-34fe-4d14-b7ab-3a9f1769fff2" providerId="ADAL" clId="{2A4F3FF4-B48F-4BF2-8996-C16EAC4E46EE}" dt="2025-06-14T07:44:39.120" v="1799"/>
          <ac:picMkLst>
            <pc:docMk/>
            <pc:sldMk cId="150327059" sldId="278"/>
            <ac:picMk id="5" creationId="{073D0E95-3B3B-3A17-DE9F-775E7FDD499A}"/>
          </ac:picMkLst>
        </pc:picChg>
      </pc:sldChg>
      <pc:sldChg chg="addSp modSp add mod modAnim">
        <pc:chgData name="Ben Jones (Ben Jones)" userId="e6e8a0f3-34fe-4d14-b7ab-3a9f1769fff2" providerId="ADAL" clId="{2A4F3FF4-B48F-4BF2-8996-C16EAC4E46EE}" dt="2025-06-14T10:31:28.403" v="2001"/>
        <pc:sldMkLst>
          <pc:docMk/>
          <pc:sldMk cId="578616549" sldId="279"/>
        </pc:sldMkLst>
        <pc:spChg chg="mod">
          <ac:chgData name="Ben Jones (Ben Jones)" userId="e6e8a0f3-34fe-4d14-b7ab-3a9f1769fff2" providerId="ADAL" clId="{2A4F3FF4-B48F-4BF2-8996-C16EAC4E46EE}" dt="2025-06-11T11:21:41.570" v="1334" actId="20577"/>
          <ac:spMkLst>
            <pc:docMk/>
            <pc:sldMk cId="578616549" sldId="279"/>
            <ac:spMk id="2" creationId="{F9FE0DCF-3041-CDCF-80AB-ED8FCDC760F2}"/>
          </ac:spMkLst>
        </pc:spChg>
        <pc:spChg chg="mod">
          <ac:chgData name="Ben Jones (Ben Jones)" userId="e6e8a0f3-34fe-4d14-b7ab-3a9f1769fff2" providerId="ADAL" clId="{2A4F3FF4-B48F-4BF2-8996-C16EAC4E46EE}" dt="2025-06-14T10:31:09.103" v="2000" actId="6549"/>
          <ac:spMkLst>
            <pc:docMk/>
            <pc:sldMk cId="578616549" sldId="279"/>
            <ac:spMk id="3" creationId="{80B035CA-EE87-9CA8-8176-1BB1833A59B1}"/>
          </ac:spMkLst>
        </pc:spChg>
        <pc:picChg chg="add mod">
          <ac:chgData name="Ben Jones (Ben Jones)" userId="e6e8a0f3-34fe-4d14-b7ab-3a9f1769fff2" providerId="ADAL" clId="{2A4F3FF4-B48F-4BF2-8996-C16EAC4E46EE}" dt="2025-06-14T10:31:28.403" v="2001"/>
          <ac:picMkLst>
            <pc:docMk/>
            <pc:sldMk cId="578616549" sldId="279"/>
            <ac:picMk id="4" creationId="{E51C88F4-E7D4-794A-4150-ED4A21C756EC}"/>
          </ac:picMkLst>
        </pc:picChg>
      </pc:sldChg>
      <pc:sldChg chg="new del">
        <pc:chgData name="Ben Jones (Ben Jones)" userId="e6e8a0f3-34fe-4d14-b7ab-3a9f1769fff2" providerId="ADAL" clId="{2A4F3FF4-B48F-4BF2-8996-C16EAC4E46EE}" dt="2025-06-11T11:24:08.724" v="1368" actId="2696"/>
        <pc:sldMkLst>
          <pc:docMk/>
          <pc:sldMk cId="907687379" sldId="280"/>
        </pc:sldMkLst>
      </pc:sldChg>
      <pc:sldChg chg="addSp delSp modSp add mod ord modAnim modNotesTx">
        <pc:chgData name="Ben Jones (Ben Jones)" userId="e6e8a0f3-34fe-4d14-b7ab-3a9f1769fff2" providerId="ADAL" clId="{2A4F3FF4-B48F-4BF2-8996-C16EAC4E46EE}" dt="2025-06-14T12:29:32.380" v="3742" actId="20577"/>
        <pc:sldMkLst>
          <pc:docMk/>
          <pc:sldMk cId="3994203339" sldId="281"/>
        </pc:sldMkLst>
        <pc:spChg chg="mod">
          <ac:chgData name="Ben Jones (Ben Jones)" userId="e6e8a0f3-34fe-4d14-b7ab-3a9f1769fff2" providerId="ADAL" clId="{2A4F3FF4-B48F-4BF2-8996-C16EAC4E46EE}" dt="2025-06-14T11:20:22.091" v="2973" actId="20577"/>
          <ac:spMkLst>
            <pc:docMk/>
            <pc:sldMk cId="3994203339" sldId="281"/>
            <ac:spMk id="2" creationId="{5D1FE91B-147D-F0A3-A938-5FDE72790A04}"/>
          </ac:spMkLst>
        </pc:spChg>
        <pc:spChg chg="mod">
          <ac:chgData name="Ben Jones (Ben Jones)" userId="e6e8a0f3-34fe-4d14-b7ab-3a9f1769fff2" providerId="ADAL" clId="{2A4F3FF4-B48F-4BF2-8996-C16EAC4E46EE}" dt="2025-06-14T11:21:22.961" v="2989" actId="20577"/>
          <ac:spMkLst>
            <pc:docMk/>
            <pc:sldMk cId="3994203339" sldId="281"/>
            <ac:spMk id="3" creationId="{3897CBEF-DA10-4BE4-10BD-8C379BAB0426}"/>
          </ac:spMkLst>
        </pc:spChg>
        <pc:picChg chg="del">
          <ac:chgData name="Ben Jones (Ben Jones)" userId="e6e8a0f3-34fe-4d14-b7ab-3a9f1769fff2" providerId="ADAL" clId="{2A4F3FF4-B48F-4BF2-8996-C16EAC4E46EE}" dt="2025-06-14T07:44:19.966" v="1791" actId="478"/>
          <ac:picMkLst>
            <pc:docMk/>
            <pc:sldMk cId="3994203339" sldId="281"/>
            <ac:picMk id="4" creationId="{6D597AAB-C86D-B802-FD69-000BCE589941}"/>
          </ac:picMkLst>
        </pc:picChg>
        <pc:picChg chg="add mod">
          <ac:chgData name="Ben Jones (Ben Jones)" userId="e6e8a0f3-34fe-4d14-b7ab-3a9f1769fff2" providerId="ADAL" clId="{2A4F3FF4-B48F-4BF2-8996-C16EAC4E46EE}" dt="2025-06-14T07:44:20.401" v="1792"/>
          <ac:picMkLst>
            <pc:docMk/>
            <pc:sldMk cId="3994203339" sldId="281"/>
            <ac:picMk id="5" creationId="{CA3C048C-FC6E-5A7C-D703-6EDD41B6EC64}"/>
          </ac:picMkLst>
        </pc:picChg>
      </pc:sldChg>
      <pc:sldChg chg="addSp delSp modSp add mod modAnim">
        <pc:chgData name="Ben Jones (Ben Jones)" userId="e6e8a0f3-34fe-4d14-b7ab-3a9f1769fff2" providerId="ADAL" clId="{2A4F3FF4-B48F-4BF2-8996-C16EAC4E46EE}" dt="2025-06-14T07:44:44.558" v="1801"/>
        <pc:sldMkLst>
          <pc:docMk/>
          <pc:sldMk cId="19356993" sldId="282"/>
        </pc:sldMkLst>
        <pc:spChg chg="mod">
          <ac:chgData name="Ben Jones (Ben Jones)" userId="e6e8a0f3-34fe-4d14-b7ab-3a9f1769fff2" providerId="ADAL" clId="{2A4F3FF4-B48F-4BF2-8996-C16EAC4E46EE}" dt="2025-06-11T13:05:53.698" v="1580" actId="27636"/>
          <ac:spMkLst>
            <pc:docMk/>
            <pc:sldMk cId="19356993" sldId="282"/>
            <ac:spMk id="3" creationId="{54DECC49-34B7-7467-C2E0-D570B7E2F497}"/>
          </ac:spMkLst>
        </pc:spChg>
        <pc:picChg chg="del">
          <ac:chgData name="Ben Jones (Ben Jones)" userId="e6e8a0f3-34fe-4d14-b7ab-3a9f1769fff2" providerId="ADAL" clId="{2A4F3FF4-B48F-4BF2-8996-C16EAC4E46EE}" dt="2025-06-14T07:44:44.128" v="1800" actId="478"/>
          <ac:picMkLst>
            <pc:docMk/>
            <pc:sldMk cId="19356993" sldId="282"/>
            <ac:picMk id="4" creationId="{82D2C99F-00CE-7B74-255A-A3AC78ECE876}"/>
          </ac:picMkLst>
        </pc:picChg>
        <pc:picChg chg="add mod">
          <ac:chgData name="Ben Jones (Ben Jones)" userId="e6e8a0f3-34fe-4d14-b7ab-3a9f1769fff2" providerId="ADAL" clId="{2A4F3FF4-B48F-4BF2-8996-C16EAC4E46EE}" dt="2025-06-14T07:44:44.558" v="1801"/>
          <ac:picMkLst>
            <pc:docMk/>
            <pc:sldMk cId="19356993" sldId="282"/>
            <ac:picMk id="5" creationId="{2BAA8A56-1DCE-212C-B380-66891CA9471B}"/>
          </ac:picMkLst>
        </pc:picChg>
      </pc:sldChg>
      <pc:sldChg chg="add del">
        <pc:chgData name="Ben Jones (Ben Jones)" userId="e6e8a0f3-34fe-4d14-b7ab-3a9f1769fff2" providerId="ADAL" clId="{2A4F3FF4-B48F-4BF2-8996-C16EAC4E46EE}" dt="2025-06-11T11:23:55.409" v="1366" actId="2696"/>
        <pc:sldMkLst>
          <pc:docMk/>
          <pc:sldMk cId="1498570592" sldId="282"/>
        </pc:sldMkLst>
      </pc:sldChg>
      <pc:sldChg chg="addSp modSp new mod modAnim">
        <pc:chgData name="Ben Jones (Ben Jones)" userId="e6e8a0f3-34fe-4d14-b7ab-3a9f1769fff2" providerId="ADAL" clId="{2A4F3FF4-B48F-4BF2-8996-C16EAC4E46EE}" dt="2025-06-14T07:44:31.090" v="1795"/>
        <pc:sldMkLst>
          <pc:docMk/>
          <pc:sldMk cId="931894072" sldId="283"/>
        </pc:sldMkLst>
        <pc:spChg chg="mod">
          <ac:chgData name="Ben Jones (Ben Jones)" userId="e6e8a0f3-34fe-4d14-b7ab-3a9f1769fff2" providerId="ADAL" clId="{2A4F3FF4-B48F-4BF2-8996-C16EAC4E46EE}" dt="2025-06-11T13:41:04.174" v="1604" actId="20577"/>
          <ac:spMkLst>
            <pc:docMk/>
            <pc:sldMk cId="931894072" sldId="283"/>
            <ac:spMk id="2" creationId="{115C38DD-9FFF-2300-3BEB-7FB088F5B50B}"/>
          </ac:spMkLst>
        </pc:spChg>
        <pc:spChg chg="mod">
          <ac:chgData name="Ben Jones (Ben Jones)" userId="e6e8a0f3-34fe-4d14-b7ab-3a9f1769fff2" providerId="ADAL" clId="{2A4F3FF4-B48F-4BF2-8996-C16EAC4E46EE}" dt="2025-06-11T13:42:14.813" v="1616" actId="948"/>
          <ac:spMkLst>
            <pc:docMk/>
            <pc:sldMk cId="931894072" sldId="283"/>
            <ac:spMk id="3" creationId="{C0A9A33D-576D-0AF5-836E-69400981B158}"/>
          </ac:spMkLst>
        </pc:spChg>
        <pc:picChg chg="add mod">
          <ac:chgData name="Ben Jones (Ben Jones)" userId="e6e8a0f3-34fe-4d14-b7ab-3a9f1769fff2" providerId="ADAL" clId="{2A4F3FF4-B48F-4BF2-8996-C16EAC4E46EE}" dt="2025-06-14T07:44:31.090" v="1795"/>
          <ac:picMkLst>
            <pc:docMk/>
            <pc:sldMk cId="931894072" sldId="283"/>
            <ac:picMk id="4" creationId="{166C3814-2B1B-4BC3-88A5-C2D88F8C6F5E}"/>
          </ac:picMkLst>
        </pc:picChg>
      </pc:sldChg>
      <pc:sldChg chg="new del">
        <pc:chgData name="Ben Jones (Ben Jones)" userId="e6e8a0f3-34fe-4d14-b7ab-3a9f1769fff2" providerId="ADAL" clId="{2A4F3FF4-B48F-4BF2-8996-C16EAC4E46EE}" dt="2025-06-11T11:36:25.836" v="1565" actId="680"/>
        <pc:sldMkLst>
          <pc:docMk/>
          <pc:sldMk cId="2264546196" sldId="283"/>
        </pc:sldMkLst>
      </pc:sldChg>
      <pc:sldChg chg="addSp delSp modSp new add del mod modClrScheme chgLayout">
        <pc:chgData name="Ben Jones (Ben Jones)" userId="e6e8a0f3-34fe-4d14-b7ab-3a9f1769fff2" providerId="ADAL" clId="{2A4F3FF4-B48F-4BF2-8996-C16EAC4E46EE}" dt="2025-06-14T10:30:10.826" v="1905" actId="47"/>
        <pc:sldMkLst>
          <pc:docMk/>
          <pc:sldMk cId="356944983" sldId="284"/>
        </pc:sldMkLst>
        <pc:spChg chg="del">
          <ac:chgData name="Ben Jones (Ben Jones)" userId="e6e8a0f3-34fe-4d14-b7ab-3a9f1769fff2" providerId="ADAL" clId="{2A4F3FF4-B48F-4BF2-8996-C16EAC4E46EE}" dt="2025-06-13T10:29:56.780" v="1618" actId="700"/>
          <ac:spMkLst>
            <pc:docMk/>
            <pc:sldMk cId="356944983" sldId="284"/>
            <ac:spMk id="2" creationId="{3D6915CF-D275-CAF2-6766-69828B523B57}"/>
          </ac:spMkLst>
        </pc:spChg>
        <pc:spChg chg="del">
          <ac:chgData name="Ben Jones (Ben Jones)" userId="e6e8a0f3-34fe-4d14-b7ab-3a9f1769fff2" providerId="ADAL" clId="{2A4F3FF4-B48F-4BF2-8996-C16EAC4E46EE}" dt="2025-06-13T10:29:56.780" v="1618" actId="700"/>
          <ac:spMkLst>
            <pc:docMk/>
            <pc:sldMk cId="356944983" sldId="284"/>
            <ac:spMk id="3" creationId="{034CC426-41FC-AD6C-29FC-A37649707948}"/>
          </ac:spMkLst>
        </pc:spChg>
        <pc:spChg chg="add del">
          <ac:chgData name="Ben Jones (Ben Jones)" userId="e6e8a0f3-34fe-4d14-b7ab-3a9f1769fff2" providerId="ADAL" clId="{2A4F3FF4-B48F-4BF2-8996-C16EAC4E46EE}" dt="2025-06-13T10:30:01.341" v="1620" actId="22"/>
          <ac:spMkLst>
            <pc:docMk/>
            <pc:sldMk cId="356944983" sldId="284"/>
            <ac:spMk id="5" creationId="{969F607F-D9A4-CAED-207F-25778EC21E89}"/>
          </ac:spMkLst>
        </pc:spChg>
        <pc:spChg chg="add del">
          <ac:chgData name="Ben Jones (Ben Jones)" userId="e6e8a0f3-34fe-4d14-b7ab-3a9f1769fff2" providerId="ADAL" clId="{2A4F3FF4-B48F-4BF2-8996-C16EAC4E46EE}" dt="2025-06-13T10:30:10.190" v="1622" actId="22"/>
          <ac:spMkLst>
            <pc:docMk/>
            <pc:sldMk cId="356944983" sldId="284"/>
            <ac:spMk id="7" creationId="{BFD66A65-917D-277F-8447-CCE0AA31B55E}"/>
          </ac:spMkLst>
        </pc:spChg>
        <pc:picChg chg="add mod">
          <ac:chgData name="Ben Jones (Ben Jones)" userId="e6e8a0f3-34fe-4d14-b7ab-3a9f1769fff2" providerId="ADAL" clId="{2A4F3FF4-B48F-4BF2-8996-C16EAC4E46EE}" dt="2025-06-14T10:29:08.028" v="1904" actId="1076"/>
          <ac:picMkLst>
            <pc:docMk/>
            <pc:sldMk cId="356944983" sldId="284"/>
            <ac:picMk id="9" creationId="{CE662E07-1BBC-606B-6D6B-AC6893B0800D}"/>
          </ac:picMkLst>
        </pc:picChg>
      </pc:sldChg>
      <pc:sldChg chg="addSp delSp modSp del mod modNotesTx">
        <pc:chgData name="Ben Jones (Ben Jones)" userId="e6e8a0f3-34fe-4d14-b7ab-3a9f1769fff2" providerId="ADAL" clId="{2A4F3FF4-B48F-4BF2-8996-C16EAC4E46EE}" dt="2025-06-14T11:51:47.526" v="3072" actId="47"/>
        <pc:sldMkLst>
          <pc:docMk/>
          <pc:sldMk cId="2832771523" sldId="285"/>
        </pc:sldMkLst>
        <pc:spChg chg="add del">
          <ac:chgData name="Ben Jones (Ben Jones)" userId="e6e8a0f3-34fe-4d14-b7ab-3a9f1769fff2" providerId="ADAL" clId="{2A4F3FF4-B48F-4BF2-8996-C16EAC4E46EE}" dt="2025-06-14T11:50:31.300" v="3068" actId="478"/>
          <ac:spMkLst>
            <pc:docMk/>
            <pc:sldMk cId="2832771523" sldId="285"/>
            <ac:spMk id="5" creationId="{4C1B8E39-47C8-CAF1-C00C-DA643F8FCC99}"/>
          </ac:spMkLst>
        </pc:spChg>
        <pc:picChg chg="add mod">
          <ac:chgData name="Ben Jones (Ben Jones)" userId="e6e8a0f3-34fe-4d14-b7ab-3a9f1769fff2" providerId="ADAL" clId="{2A4F3FF4-B48F-4BF2-8996-C16EAC4E46EE}" dt="2025-06-14T11:51:22.893" v="3071" actId="962"/>
          <ac:picMkLst>
            <pc:docMk/>
            <pc:sldMk cId="2832771523" sldId="285"/>
            <ac:picMk id="3" creationId="{0F3905ED-CA9A-590F-BF23-2AA137CB21F2}"/>
          </ac:picMkLst>
        </pc:picChg>
      </pc:sldChg>
      <pc:sldChg chg="addSp delSp modSp mod modNotesTx">
        <pc:chgData name="Ben Jones (Ben Jones)" userId="e6e8a0f3-34fe-4d14-b7ab-3a9f1769fff2" providerId="ADAL" clId="{2A4F3FF4-B48F-4BF2-8996-C16EAC4E46EE}" dt="2025-06-14T12:31:25.282" v="4189" actId="20577"/>
        <pc:sldMkLst>
          <pc:docMk/>
          <pc:sldMk cId="3913396427" sldId="286"/>
        </pc:sldMkLst>
        <pc:spChg chg="del">
          <ac:chgData name="Ben Jones (Ben Jones)" userId="e6e8a0f3-34fe-4d14-b7ab-3a9f1769fff2" providerId="ADAL" clId="{2A4F3FF4-B48F-4BF2-8996-C16EAC4E46EE}" dt="2025-06-14T12:06:28.078" v="3073" actId="478"/>
          <ac:spMkLst>
            <pc:docMk/>
            <pc:sldMk cId="3913396427" sldId="286"/>
            <ac:spMk id="5" creationId="{4C1B8E39-47C8-CAF1-C00C-DA643F8FCC99}"/>
          </ac:spMkLst>
        </pc:spChg>
        <pc:picChg chg="add mod">
          <ac:chgData name="Ben Jones (Ben Jones)" userId="e6e8a0f3-34fe-4d14-b7ab-3a9f1769fff2" providerId="ADAL" clId="{2A4F3FF4-B48F-4BF2-8996-C16EAC4E46EE}" dt="2025-06-14T12:06:46.740" v="3075" actId="27614"/>
          <ac:picMkLst>
            <pc:docMk/>
            <pc:sldMk cId="3913396427" sldId="286"/>
            <ac:picMk id="3" creationId="{FA750B4D-77BF-866C-F7A9-4B46CD1D4EFF}"/>
          </ac:picMkLst>
        </pc:picChg>
      </pc:sldChg>
      <pc:sldChg chg="addSp delSp modSp mod">
        <pc:chgData name="Ben Jones (Ben Jones)" userId="e6e8a0f3-34fe-4d14-b7ab-3a9f1769fff2" providerId="ADAL" clId="{2A4F3FF4-B48F-4BF2-8996-C16EAC4E46EE}" dt="2025-06-14T12:07:18.712" v="3080" actId="962"/>
        <pc:sldMkLst>
          <pc:docMk/>
          <pc:sldMk cId="3710320357" sldId="287"/>
        </pc:sldMkLst>
        <pc:spChg chg="del">
          <ac:chgData name="Ben Jones (Ben Jones)" userId="e6e8a0f3-34fe-4d14-b7ab-3a9f1769fff2" providerId="ADAL" clId="{2A4F3FF4-B48F-4BF2-8996-C16EAC4E46EE}" dt="2025-06-14T12:06:53.604" v="3077" actId="478"/>
          <ac:spMkLst>
            <pc:docMk/>
            <pc:sldMk cId="3710320357" sldId="287"/>
            <ac:spMk id="5" creationId="{4C1B8E39-47C8-CAF1-C00C-DA643F8FCC99}"/>
          </ac:spMkLst>
        </pc:spChg>
        <pc:picChg chg="add mod">
          <ac:chgData name="Ben Jones (Ben Jones)" userId="e6e8a0f3-34fe-4d14-b7ab-3a9f1769fff2" providerId="ADAL" clId="{2A4F3FF4-B48F-4BF2-8996-C16EAC4E46EE}" dt="2025-06-14T12:07:18.712" v="3080" actId="962"/>
          <ac:picMkLst>
            <pc:docMk/>
            <pc:sldMk cId="3710320357" sldId="287"/>
            <ac:picMk id="3" creationId="{70348AED-44F0-279C-C366-357E8E6D9387}"/>
          </ac:picMkLst>
        </pc:picChg>
      </pc:sldChg>
      <pc:sldChg chg="addSp delSp modSp new mod">
        <pc:chgData name="Ben Jones (Ben Jones)" userId="e6e8a0f3-34fe-4d14-b7ab-3a9f1769fff2" providerId="ADAL" clId="{2A4F3FF4-B48F-4BF2-8996-C16EAC4E46EE}" dt="2025-06-14T10:02:02.481" v="1902"/>
        <pc:sldMkLst>
          <pc:docMk/>
          <pc:sldMk cId="2289959950" sldId="288"/>
        </pc:sldMkLst>
        <pc:spChg chg="mod">
          <ac:chgData name="Ben Jones (Ben Jones)" userId="e6e8a0f3-34fe-4d14-b7ab-3a9f1769fff2" providerId="ADAL" clId="{2A4F3FF4-B48F-4BF2-8996-C16EAC4E46EE}" dt="2025-06-14T10:02:02.481" v="1902"/>
          <ac:spMkLst>
            <pc:docMk/>
            <pc:sldMk cId="2289959950" sldId="288"/>
            <ac:spMk id="2" creationId="{57F66024-A427-2F9B-6DA9-F2E68F611A4B}"/>
          </ac:spMkLst>
        </pc:spChg>
        <pc:spChg chg="add del mod">
          <ac:chgData name="Ben Jones (Ben Jones)" userId="e6e8a0f3-34fe-4d14-b7ab-3a9f1769fff2" providerId="ADAL" clId="{2A4F3FF4-B48F-4BF2-8996-C16EAC4E46EE}" dt="2025-06-14T10:01:53.943" v="1901" actId="20577"/>
          <ac:spMkLst>
            <pc:docMk/>
            <pc:sldMk cId="2289959950" sldId="288"/>
            <ac:spMk id="3" creationId="{F23F1909-511E-108E-3B50-EA6F67D619E8}"/>
          </ac:spMkLst>
        </pc:spChg>
        <pc:spChg chg="add mod">
          <ac:chgData name="Ben Jones (Ben Jones)" userId="e6e8a0f3-34fe-4d14-b7ab-3a9f1769fff2" providerId="ADAL" clId="{2A4F3FF4-B48F-4BF2-8996-C16EAC4E46EE}" dt="2025-06-14T09:59:38.252" v="1817"/>
          <ac:spMkLst>
            <pc:docMk/>
            <pc:sldMk cId="2289959950" sldId="288"/>
            <ac:spMk id="4" creationId="{CE7C2CFC-4DEA-6FA9-883A-1AEF63378998}"/>
          </ac:spMkLst>
        </pc:spChg>
        <pc:spChg chg="add mod">
          <ac:chgData name="Ben Jones (Ben Jones)" userId="e6e8a0f3-34fe-4d14-b7ab-3a9f1769fff2" providerId="ADAL" clId="{2A4F3FF4-B48F-4BF2-8996-C16EAC4E46EE}" dt="2025-06-14T09:59:45.769" v="1819"/>
          <ac:spMkLst>
            <pc:docMk/>
            <pc:sldMk cId="2289959950" sldId="288"/>
            <ac:spMk id="5" creationId="{77009989-AB02-BE04-986F-7591ACFF4F43}"/>
          </ac:spMkLst>
        </pc:spChg>
        <pc:spChg chg="add">
          <ac:chgData name="Ben Jones (Ben Jones)" userId="e6e8a0f3-34fe-4d14-b7ab-3a9f1769fff2" providerId="ADAL" clId="{2A4F3FF4-B48F-4BF2-8996-C16EAC4E46EE}" dt="2025-06-14T09:59:48.343" v="1822"/>
          <ac:spMkLst>
            <pc:docMk/>
            <pc:sldMk cId="2289959950" sldId="288"/>
            <ac:spMk id="6" creationId="{34AFACF5-F3DE-D3C7-178E-C9A96A8AF31B}"/>
          </ac:spMkLst>
        </pc:spChg>
      </pc:sldChg>
      <pc:sldChg chg="new del">
        <pc:chgData name="Ben Jones (Ben Jones)" userId="e6e8a0f3-34fe-4d14-b7ab-3a9f1769fff2" providerId="ADAL" clId="{2A4F3FF4-B48F-4BF2-8996-C16EAC4E46EE}" dt="2025-06-14T12:06:50.787" v="3076" actId="2696"/>
        <pc:sldMkLst>
          <pc:docMk/>
          <pc:sldMk cId="521282522" sldId="289"/>
        </pc:sldMkLst>
      </pc:sldChg>
      <pc:sldChg chg="new del">
        <pc:chgData name="Ben Jones (Ben Jones)" userId="e6e8a0f3-34fe-4d14-b7ab-3a9f1769fff2" providerId="ADAL" clId="{2A4F3FF4-B48F-4BF2-8996-C16EAC4E46EE}" dt="2025-06-14T11:22:20.319" v="3012" actId="2696"/>
        <pc:sldMkLst>
          <pc:docMk/>
          <pc:sldMk cId="2386474548" sldId="289"/>
        </pc:sldMkLst>
      </pc:sldChg>
      <pc:sldChg chg="addSp delSp modSp new mod modClrScheme chgLayout">
        <pc:chgData name="Ben Jones (Ben Jones)" userId="e6e8a0f3-34fe-4d14-b7ab-3a9f1769fff2" providerId="ADAL" clId="{2A4F3FF4-B48F-4BF2-8996-C16EAC4E46EE}" dt="2025-06-14T12:16:18.615" v="3083"/>
        <pc:sldMkLst>
          <pc:docMk/>
          <pc:sldMk cId="3967471825" sldId="289"/>
        </pc:sldMkLst>
        <pc:spChg chg="del">
          <ac:chgData name="Ben Jones (Ben Jones)" userId="e6e8a0f3-34fe-4d14-b7ab-3a9f1769fff2" providerId="ADAL" clId="{2A4F3FF4-B48F-4BF2-8996-C16EAC4E46EE}" dt="2025-06-14T12:16:07.593" v="3082" actId="700"/>
          <ac:spMkLst>
            <pc:docMk/>
            <pc:sldMk cId="3967471825" sldId="289"/>
            <ac:spMk id="2" creationId="{DB2A1190-8C0D-9CD8-A4BB-0BCA96F2DA82}"/>
          </ac:spMkLst>
        </pc:spChg>
        <pc:spChg chg="del">
          <ac:chgData name="Ben Jones (Ben Jones)" userId="e6e8a0f3-34fe-4d14-b7ab-3a9f1769fff2" providerId="ADAL" clId="{2A4F3FF4-B48F-4BF2-8996-C16EAC4E46EE}" dt="2025-06-14T12:16:07.593" v="3082" actId="700"/>
          <ac:spMkLst>
            <pc:docMk/>
            <pc:sldMk cId="3967471825" sldId="289"/>
            <ac:spMk id="3" creationId="{66EFBE7A-D11E-38BB-86A5-B844A7EDAC9C}"/>
          </ac:spMkLst>
        </pc:spChg>
        <pc:picChg chg="add mod">
          <ac:chgData name="Ben Jones (Ben Jones)" userId="e6e8a0f3-34fe-4d14-b7ab-3a9f1769fff2" providerId="ADAL" clId="{2A4F3FF4-B48F-4BF2-8996-C16EAC4E46EE}" dt="2025-06-14T12:16:18.615" v="3083"/>
          <ac:picMkLst>
            <pc:docMk/>
            <pc:sldMk cId="3967471825" sldId="289"/>
            <ac:picMk id="5" creationId="{2DFBEC37-EFDD-A004-B062-FABDC4BD32AA}"/>
          </ac:picMkLst>
        </pc:picChg>
      </pc:sldChg>
      <pc:sldChg chg="addSp delSp modSp new mod modClrScheme chgLayout modNotesTx">
        <pc:chgData name="Ben Jones (Ben Jones)" userId="e6e8a0f3-34fe-4d14-b7ab-3a9f1769fff2" providerId="ADAL" clId="{2A4F3FF4-B48F-4BF2-8996-C16EAC4E46EE}" dt="2025-06-14T12:28:00.774" v="3510" actId="20577"/>
        <pc:sldMkLst>
          <pc:docMk/>
          <pc:sldMk cId="3149505042" sldId="290"/>
        </pc:sldMkLst>
        <pc:spChg chg="del">
          <ac:chgData name="Ben Jones (Ben Jones)" userId="e6e8a0f3-34fe-4d14-b7ab-3a9f1769fff2" providerId="ADAL" clId="{2A4F3FF4-B48F-4BF2-8996-C16EAC4E46EE}" dt="2025-06-14T12:22:59.310" v="3102" actId="700"/>
          <ac:spMkLst>
            <pc:docMk/>
            <pc:sldMk cId="3149505042" sldId="290"/>
            <ac:spMk id="2" creationId="{C9BC86A0-9728-1A0B-B22C-63E8356D16AE}"/>
          </ac:spMkLst>
        </pc:spChg>
        <pc:spChg chg="del">
          <ac:chgData name="Ben Jones (Ben Jones)" userId="e6e8a0f3-34fe-4d14-b7ab-3a9f1769fff2" providerId="ADAL" clId="{2A4F3FF4-B48F-4BF2-8996-C16EAC4E46EE}" dt="2025-06-14T12:22:59.310" v="3102" actId="700"/>
          <ac:spMkLst>
            <pc:docMk/>
            <pc:sldMk cId="3149505042" sldId="290"/>
            <ac:spMk id="3" creationId="{4D93DCC2-AFF9-3D18-31AC-0336810A84A3}"/>
          </ac:spMkLst>
        </pc:spChg>
        <pc:picChg chg="add mod">
          <ac:chgData name="Ben Jones (Ben Jones)" userId="e6e8a0f3-34fe-4d14-b7ab-3a9f1769fff2" providerId="ADAL" clId="{2A4F3FF4-B48F-4BF2-8996-C16EAC4E46EE}" dt="2025-06-14T12:23:14.505" v="3105" actId="962"/>
          <ac:picMkLst>
            <pc:docMk/>
            <pc:sldMk cId="3149505042" sldId="290"/>
            <ac:picMk id="5" creationId="{70F0AA8D-6749-97E6-CF9D-F5E6EB1A8D0E}"/>
          </ac:picMkLst>
        </pc:picChg>
      </pc:sldChg>
    </pc:docChg>
  </pc:docChgLst>
  <pc:docChgLst>
    <pc:chgData name="Ben Jones (Ben Jones)" userId="e6e8a0f3-34fe-4d14-b7ab-3a9f1769fff2" providerId="ADAL" clId="{78C1D944-C5E2-4D33-BE3A-5C243E175D98}"/>
    <pc:docChg chg="undo custSel addSld modSld">
      <pc:chgData name="Ben Jones (Ben Jones)" userId="e6e8a0f3-34fe-4d14-b7ab-3a9f1769fff2" providerId="ADAL" clId="{78C1D944-C5E2-4D33-BE3A-5C243E175D98}" dt="2025-06-10T10:39:40.222" v="850" actId="20577"/>
      <pc:docMkLst>
        <pc:docMk/>
      </pc:docMkLst>
      <pc:sldChg chg="addSp delSp modSp new mod modClrScheme chgLayout">
        <pc:chgData name="Ben Jones (Ben Jones)" userId="e6e8a0f3-34fe-4d14-b7ab-3a9f1769fff2" providerId="ADAL" clId="{78C1D944-C5E2-4D33-BE3A-5C243E175D98}" dt="2025-06-10T10:18:29.456" v="9" actId="20577"/>
        <pc:sldMkLst>
          <pc:docMk/>
          <pc:sldMk cId="3635014069" sldId="258"/>
        </pc:sldMkLst>
        <pc:spChg chg="add mod ord">
          <ac:chgData name="Ben Jones (Ben Jones)" userId="e6e8a0f3-34fe-4d14-b7ab-3a9f1769fff2" providerId="ADAL" clId="{78C1D944-C5E2-4D33-BE3A-5C243E175D98}" dt="2025-06-10T10:18:24.928" v="6" actId="20577"/>
          <ac:spMkLst>
            <pc:docMk/>
            <pc:sldMk cId="3635014069" sldId="258"/>
            <ac:spMk id="5" creationId="{3A179642-EA8A-3ADF-9E0E-56E7F6E9C340}"/>
          </ac:spMkLst>
        </pc:spChg>
        <pc:spChg chg="add mod ord">
          <ac:chgData name="Ben Jones (Ben Jones)" userId="e6e8a0f3-34fe-4d14-b7ab-3a9f1769fff2" providerId="ADAL" clId="{78C1D944-C5E2-4D33-BE3A-5C243E175D98}" dt="2025-06-10T10:18:29.456" v="9" actId="20577"/>
          <ac:spMkLst>
            <pc:docMk/>
            <pc:sldMk cId="3635014069" sldId="258"/>
            <ac:spMk id="6" creationId="{1E0B453A-CD21-CEA9-19F5-A9097CDD28B8}"/>
          </ac:spMkLst>
        </pc:spChg>
      </pc:sldChg>
      <pc:sldChg chg="addSp delSp modSp new mod modClrScheme chgLayout">
        <pc:chgData name="Ben Jones (Ben Jones)" userId="e6e8a0f3-34fe-4d14-b7ab-3a9f1769fff2" providerId="ADAL" clId="{78C1D944-C5E2-4D33-BE3A-5C243E175D98}" dt="2025-06-10T10:26:42.249" v="156" actId="27636"/>
        <pc:sldMkLst>
          <pc:docMk/>
          <pc:sldMk cId="3761732179" sldId="259"/>
        </pc:sldMkLst>
      </pc:sldChg>
      <pc:sldChg chg="addSp delSp modSp new mod modClrScheme chgLayout">
        <pc:chgData name="Ben Jones (Ben Jones)" userId="e6e8a0f3-34fe-4d14-b7ab-3a9f1769fff2" providerId="ADAL" clId="{78C1D944-C5E2-4D33-BE3A-5C243E175D98}" dt="2025-06-10T10:27:03.572" v="160"/>
        <pc:sldMkLst>
          <pc:docMk/>
          <pc:sldMk cId="119910343" sldId="260"/>
        </pc:sldMkLst>
      </pc:sldChg>
      <pc:sldChg chg="addSp delSp modSp new mod modClrScheme chgLayout">
        <pc:chgData name="Ben Jones (Ben Jones)" userId="e6e8a0f3-34fe-4d14-b7ab-3a9f1769fff2" providerId="ADAL" clId="{78C1D944-C5E2-4D33-BE3A-5C243E175D98}" dt="2025-06-10T10:36:06.225" v="793" actId="20577"/>
        <pc:sldMkLst>
          <pc:docMk/>
          <pc:sldMk cId="3539071505" sldId="261"/>
        </pc:sldMkLst>
        <pc:spChg chg="add mod ord">
          <ac:chgData name="Ben Jones (Ben Jones)" userId="e6e8a0f3-34fe-4d14-b7ab-3a9f1769fff2" providerId="ADAL" clId="{78C1D944-C5E2-4D33-BE3A-5C243E175D98}" dt="2025-06-10T10:36:06.225" v="793" actId="20577"/>
          <ac:spMkLst>
            <pc:docMk/>
            <pc:sldMk cId="3539071505" sldId="261"/>
            <ac:spMk id="5" creationId="{D486937B-AE08-CEA9-288B-A7E12B6EEC9E}"/>
          </ac:spMkLst>
        </pc:spChg>
        <pc:spChg chg="add mod ord">
          <ac:chgData name="Ben Jones (Ben Jones)" userId="e6e8a0f3-34fe-4d14-b7ab-3a9f1769fff2" providerId="ADAL" clId="{78C1D944-C5E2-4D33-BE3A-5C243E175D98}" dt="2025-06-10T10:34:19.461" v="774" actId="5793"/>
          <ac:spMkLst>
            <pc:docMk/>
            <pc:sldMk cId="3539071505" sldId="261"/>
            <ac:spMk id="8" creationId="{359FE974-4D1E-3967-5B90-8562E74CE499}"/>
          </ac:spMkLst>
        </pc:spChg>
      </pc:sldChg>
      <pc:sldChg chg="modSp add mod">
        <pc:chgData name="Ben Jones (Ben Jones)" userId="e6e8a0f3-34fe-4d14-b7ab-3a9f1769fff2" providerId="ADAL" clId="{78C1D944-C5E2-4D33-BE3A-5C243E175D98}" dt="2025-06-10T10:32:56.914" v="738" actId="20577"/>
        <pc:sldMkLst>
          <pc:docMk/>
          <pc:sldMk cId="3768076261" sldId="262"/>
        </pc:sldMkLst>
      </pc:sldChg>
      <pc:sldChg chg="addSp delSp modSp new mod modClrScheme chgLayout">
        <pc:chgData name="Ben Jones (Ben Jones)" userId="e6e8a0f3-34fe-4d14-b7ab-3a9f1769fff2" providerId="ADAL" clId="{78C1D944-C5E2-4D33-BE3A-5C243E175D98}" dt="2025-06-10T10:39:35.454" v="845" actId="20577"/>
        <pc:sldMkLst>
          <pc:docMk/>
          <pc:sldMk cId="1175822862" sldId="263"/>
        </pc:sldMkLst>
        <pc:spChg chg="add mod ord">
          <ac:chgData name="Ben Jones (Ben Jones)" userId="e6e8a0f3-34fe-4d14-b7ab-3a9f1769fff2" providerId="ADAL" clId="{78C1D944-C5E2-4D33-BE3A-5C243E175D98}" dt="2025-06-10T10:36:36.547" v="798" actId="20577"/>
          <ac:spMkLst>
            <pc:docMk/>
            <pc:sldMk cId="1175822862" sldId="263"/>
            <ac:spMk id="7" creationId="{56C6F239-F5E8-6417-880B-0B56CE59D207}"/>
          </ac:spMkLst>
        </pc:spChg>
        <pc:spChg chg="add mod ord">
          <ac:chgData name="Ben Jones (Ben Jones)" userId="e6e8a0f3-34fe-4d14-b7ab-3a9f1769fff2" providerId="ADAL" clId="{78C1D944-C5E2-4D33-BE3A-5C243E175D98}" dt="2025-06-10T10:39:35.454" v="845" actId="20577"/>
          <ac:spMkLst>
            <pc:docMk/>
            <pc:sldMk cId="1175822862" sldId="263"/>
            <ac:spMk id="8" creationId="{A8D1847C-4AD3-1D2C-43B8-828394D9FF0E}"/>
          </ac:spMkLst>
        </pc:spChg>
      </pc:sldChg>
      <pc:sldChg chg="addSp delSp modSp new mod modClrScheme chgLayout">
        <pc:chgData name="Ben Jones (Ben Jones)" userId="e6e8a0f3-34fe-4d14-b7ab-3a9f1769fff2" providerId="ADAL" clId="{78C1D944-C5E2-4D33-BE3A-5C243E175D98}" dt="2025-06-10T10:39:40.222" v="850" actId="20577"/>
        <pc:sldMkLst>
          <pc:docMk/>
          <pc:sldMk cId="549990195" sldId="264"/>
        </pc:sldMkLst>
      </pc:sldChg>
    </pc:docChg>
  </pc:docChgLst>
  <pc:docChgLst>
    <pc:chgData name="Ben Jones (Ben Jones)" userId="e6e8a0f3-34fe-4d14-b7ab-3a9f1769fff2" providerId="ADAL" clId="{014A208C-71D7-40A5-9295-D811E515A970}"/>
    <pc:docChg chg="delSld modSld">
      <pc:chgData name="Ben Jones (Ben Jones)" userId="e6e8a0f3-34fe-4d14-b7ab-3a9f1769fff2" providerId="ADAL" clId="{014A208C-71D7-40A5-9295-D811E515A970}" dt="2025-06-10T03:38:36.213" v="15" actId="47"/>
      <pc:docMkLst>
        <pc:docMk/>
      </pc:docMkLst>
      <pc:sldChg chg="modSp mod">
        <pc:chgData name="Ben Jones (Ben Jones)" userId="e6e8a0f3-34fe-4d14-b7ab-3a9f1769fff2" providerId="ADAL" clId="{014A208C-71D7-40A5-9295-D811E515A970}" dt="2025-06-10T03:38:29.012" v="9" actId="20577"/>
        <pc:sldMkLst>
          <pc:docMk/>
          <pc:sldMk cId="4046351447" sldId="256"/>
        </pc:sldMkLst>
      </pc:sldChg>
      <pc:sldChg chg="del">
        <pc:chgData name="Ben Jones (Ben Jones)" userId="e6e8a0f3-34fe-4d14-b7ab-3a9f1769fff2" providerId="ADAL" clId="{014A208C-71D7-40A5-9295-D811E515A970}" dt="2025-06-10T03:38:31.765" v="10" actId="47"/>
        <pc:sldMkLst>
          <pc:docMk/>
          <pc:sldMk cId="3809958420" sldId="258"/>
        </pc:sldMkLst>
      </pc:sldChg>
      <pc:sldChg chg="del">
        <pc:chgData name="Ben Jones (Ben Jones)" userId="e6e8a0f3-34fe-4d14-b7ab-3a9f1769fff2" providerId="ADAL" clId="{014A208C-71D7-40A5-9295-D811E515A970}" dt="2025-06-10T03:38:32.853" v="11" actId="47"/>
        <pc:sldMkLst>
          <pc:docMk/>
          <pc:sldMk cId="935061494" sldId="259"/>
        </pc:sldMkLst>
      </pc:sldChg>
      <pc:sldChg chg="del">
        <pc:chgData name="Ben Jones (Ben Jones)" userId="e6e8a0f3-34fe-4d14-b7ab-3a9f1769fff2" providerId="ADAL" clId="{014A208C-71D7-40A5-9295-D811E515A970}" dt="2025-06-10T03:38:33.492" v="12" actId="47"/>
        <pc:sldMkLst>
          <pc:docMk/>
          <pc:sldMk cId="553467654" sldId="260"/>
        </pc:sldMkLst>
      </pc:sldChg>
      <pc:sldChg chg="del">
        <pc:chgData name="Ben Jones (Ben Jones)" userId="e6e8a0f3-34fe-4d14-b7ab-3a9f1769fff2" providerId="ADAL" clId="{014A208C-71D7-40A5-9295-D811E515A970}" dt="2025-06-10T03:38:36.213" v="15" actId="47"/>
        <pc:sldMkLst>
          <pc:docMk/>
          <pc:sldMk cId="3817010905" sldId="261"/>
        </pc:sldMkLst>
      </pc:sldChg>
      <pc:sldChg chg="del">
        <pc:chgData name="Ben Jones (Ben Jones)" userId="e6e8a0f3-34fe-4d14-b7ab-3a9f1769fff2" providerId="ADAL" clId="{014A208C-71D7-40A5-9295-D811E515A970}" dt="2025-06-10T03:38:34.351" v="14" actId="47"/>
        <pc:sldMkLst>
          <pc:docMk/>
          <pc:sldMk cId="4120231659" sldId="262"/>
        </pc:sldMkLst>
      </pc:sldChg>
      <pc:sldChg chg="del">
        <pc:chgData name="Ben Jones (Ben Jones)" userId="e6e8a0f3-34fe-4d14-b7ab-3a9f1769fff2" providerId="ADAL" clId="{014A208C-71D7-40A5-9295-D811E515A970}" dt="2025-06-10T03:38:33.961" v="13" actId="47"/>
        <pc:sldMkLst>
          <pc:docMk/>
          <pc:sldMk cId="3146773800" sldId="263"/>
        </pc:sldMkLst>
      </pc:sldChg>
    </pc:docChg>
  </pc:docChgLst>
</pc:chgInfo>
</file>

<file path=ppt/media/hdphoto1.wdp>
</file>

<file path=ppt/media/image1.png>
</file>

<file path=ppt/media/image2.png>
</file>

<file path=ppt/media/image3.png>
</file>

<file path=ppt/media/image4.gif>
</file>

<file path=ppt/media/image5.gif>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99D6F8-8861-4E89-8001-A063C7660060}" type="datetimeFigureOut">
              <a:rPr lang="en-AU" smtClean="0"/>
              <a:t>14/06/2025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D73599-F1B3-41EA-BB13-D8561E97DF8C}" type="slidenum">
              <a:rPr lang="en-AU" smtClean="0"/>
              <a:t>‹#›</a:t>
            </a:fld>
            <a:endParaRPr lang="en-AU"/>
          </a:p>
        </p:txBody>
      </p:sp>
    </p:spTree>
    <p:extLst>
      <p:ext uri="{BB962C8B-B14F-4D97-AF65-F5344CB8AC3E}">
        <p14:creationId xmlns:p14="http://schemas.microsoft.com/office/powerpoint/2010/main" val="3103832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Welcome to lecture 2</a:t>
            </a:r>
          </a:p>
          <a:p>
            <a:r>
              <a:rPr lang="en-AU" dirty="0"/>
              <a:t>We named our LED Light Class and initialised the </a:t>
            </a:r>
          </a:p>
          <a:p>
            <a:r>
              <a:rPr lang="en-AU" dirty="0"/>
              <a:t>Pin super Class.</a:t>
            </a:r>
          </a:p>
          <a:p>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1</a:t>
            </a:fld>
            <a:endParaRPr lang="en-AU"/>
          </a:p>
        </p:txBody>
      </p:sp>
    </p:spTree>
    <p:extLst>
      <p:ext uri="{BB962C8B-B14F-4D97-AF65-F5344CB8AC3E}">
        <p14:creationId xmlns:p14="http://schemas.microsoft.com/office/powerpoint/2010/main" val="2141621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Lets unit test our new method</a:t>
            </a:r>
          </a:p>
        </p:txBody>
      </p:sp>
      <p:sp>
        <p:nvSpPr>
          <p:cNvPr id="4" name="Slide Number Placeholder 3"/>
          <p:cNvSpPr>
            <a:spLocks noGrp="1"/>
          </p:cNvSpPr>
          <p:nvPr>
            <p:ph type="sldNum" sz="quarter" idx="5"/>
          </p:nvPr>
        </p:nvSpPr>
        <p:spPr/>
        <p:txBody>
          <a:bodyPr/>
          <a:lstStyle/>
          <a:p>
            <a:fld id="{8BD73599-F1B3-41EA-BB13-D8561E97DF8C}" type="slidenum">
              <a:rPr lang="en-AU" smtClean="0"/>
              <a:t>10</a:t>
            </a:fld>
            <a:endParaRPr lang="en-AU"/>
          </a:p>
        </p:txBody>
      </p:sp>
    </p:spTree>
    <p:extLst>
      <p:ext uri="{BB962C8B-B14F-4D97-AF65-F5344CB8AC3E}">
        <p14:creationId xmlns:p14="http://schemas.microsoft.com/office/powerpoint/2010/main" val="22204743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 you can see the new toggle() method</a:t>
            </a:r>
          </a:p>
          <a:p>
            <a:r>
              <a:rPr lang="en-AU" dirty="0"/>
              <a:t>Provides the same </a:t>
            </a:r>
            <a:r>
              <a:rPr lang="en-AU" dirty="0" err="1"/>
              <a:t>sunctionality</a:t>
            </a:r>
            <a:r>
              <a:rPr lang="en-AU" dirty="0"/>
              <a:t> as the </a:t>
            </a:r>
          </a:p>
          <a:p>
            <a:r>
              <a:rPr lang="en-AU" dirty="0"/>
              <a:t>Supper class implementation but with enhanced </a:t>
            </a:r>
          </a:p>
          <a:p>
            <a:r>
              <a:rPr lang="en-AU" dirty="0"/>
              <a:t>Debugging. However, there is an issue</a:t>
            </a:r>
          </a:p>
          <a:p>
            <a:r>
              <a:rPr lang="en-AU" dirty="0"/>
              <a:t>With our implementation, it is not the syntax</a:t>
            </a:r>
          </a:p>
          <a:p>
            <a:r>
              <a:rPr lang="en-AU" dirty="0"/>
              <a:t>Or functionality, it is the duplicate nature of our code.</a:t>
            </a:r>
          </a:p>
        </p:txBody>
      </p:sp>
      <p:sp>
        <p:nvSpPr>
          <p:cNvPr id="4" name="Slide Number Placeholder 3"/>
          <p:cNvSpPr>
            <a:spLocks noGrp="1"/>
          </p:cNvSpPr>
          <p:nvPr>
            <p:ph type="sldNum" sz="quarter" idx="5"/>
          </p:nvPr>
        </p:nvSpPr>
        <p:spPr/>
        <p:txBody>
          <a:bodyPr/>
          <a:lstStyle/>
          <a:p>
            <a:fld id="{8BD73599-F1B3-41EA-BB13-D8561E97DF8C}" type="slidenum">
              <a:rPr lang="en-AU" smtClean="0"/>
              <a:t>11</a:t>
            </a:fld>
            <a:endParaRPr lang="en-AU"/>
          </a:p>
        </p:txBody>
      </p:sp>
    </p:spTree>
    <p:extLst>
      <p:ext uri="{BB962C8B-B14F-4D97-AF65-F5344CB8AC3E}">
        <p14:creationId xmlns:p14="http://schemas.microsoft.com/office/powerpoint/2010/main" val="12718927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DRY </a:t>
            </a:r>
          </a:p>
        </p:txBody>
      </p:sp>
      <p:sp>
        <p:nvSpPr>
          <p:cNvPr id="4" name="Slide Number Placeholder 3"/>
          <p:cNvSpPr>
            <a:spLocks noGrp="1"/>
          </p:cNvSpPr>
          <p:nvPr>
            <p:ph type="sldNum" sz="quarter" idx="5"/>
          </p:nvPr>
        </p:nvSpPr>
        <p:spPr/>
        <p:txBody>
          <a:bodyPr/>
          <a:lstStyle/>
          <a:p>
            <a:fld id="{8BD73599-F1B3-41EA-BB13-D8561E97DF8C}" type="slidenum">
              <a:rPr lang="en-AU" smtClean="0"/>
              <a:t>12</a:t>
            </a:fld>
            <a:endParaRPr lang="en-AU"/>
          </a:p>
        </p:txBody>
      </p:sp>
    </p:spTree>
    <p:extLst>
      <p:ext uri="{BB962C8B-B14F-4D97-AF65-F5344CB8AC3E}">
        <p14:creationId xmlns:p14="http://schemas.microsoft.com/office/powerpoint/2010/main" val="41615597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13</a:t>
            </a:fld>
            <a:endParaRPr lang="en-AU"/>
          </a:p>
        </p:txBody>
      </p:sp>
    </p:spTree>
    <p:extLst>
      <p:ext uri="{BB962C8B-B14F-4D97-AF65-F5344CB8AC3E}">
        <p14:creationId xmlns:p14="http://schemas.microsoft.com/office/powerpoint/2010/main" val="23503579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24</a:t>
            </a:fld>
            <a:endParaRPr lang="en-AU"/>
          </a:p>
        </p:txBody>
      </p:sp>
    </p:spTree>
    <p:extLst>
      <p:ext uri="{BB962C8B-B14F-4D97-AF65-F5344CB8AC3E}">
        <p14:creationId xmlns:p14="http://schemas.microsoft.com/office/powerpoint/2010/main" val="3284935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Today we will explore</a:t>
            </a:r>
          </a:p>
          <a:p>
            <a:r>
              <a:rPr lang="en-AU" dirty="0"/>
              <a:t>Overriding polymorphism</a:t>
            </a:r>
          </a:p>
          <a:p>
            <a:r>
              <a:rPr lang="en-AU" dirty="0"/>
              <a:t>The Dry principle</a:t>
            </a:r>
          </a:p>
          <a:p>
            <a:r>
              <a:rPr lang="en-AU" dirty="0"/>
              <a:t>Encapsulation</a:t>
            </a:r>
          </a:p>
          <a:p>
            <a:r>
              <a:rPr lang="en-AU" dirty="0"/>
              <a:t>Setters ang getter</a:t>
            </a:r>
          </a:p>
          <a:p>
            <a:r>
              <a:rPr lang="en-AU" dirty="0"/>
              <a:t>Overloading Polymorphism</a:t>
            </a:r>
          </a:p>
          <a:p>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2</a:t>
            </a:fld>
            <a:endParaRPr lang="en-AU"/>
          </a:p>
        </p:txBody>
      </p:sp>
    </p:spTree>
    <p:extLst>
      <p:ext uri="{BB962C8B-B14F-4D97-AF65-F5344CB8AC3E}">
        <p14:creationId xmlns:p14="http://schemas.microsoft.com/office/powerpoint/2010/main" val="3398652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Polymorphism Overriding occurs when a Sub Class</a:t>
            </a:r>
          </a:p>
          <a:p>
            <a:pPr marL="0" indent="0">
              <a:buNone/>
            </a:pPr>
            <a:r>
              <a:rPr lang="en-US" dirty="0"/>
              <a:t>provides a new implementation for a method </a:t>
            </a:r>
          </a:p>
          <a:p>
            <a:pPr marL="0" indent="0">
              <a:buNone/>
            </a:pPr>
            <a:r>
              <a:rPr lang="en-US" dirty="0"/>
              <a:t>it inherits from its Super Class.</a:t>
            </a:r>
          </a:p>
          <a:p>
            <a:pPr marL="0" indent="0">
              <a:buNone/>
            </a:pPr>
            <a:r>
              <a:rPr lang="en-US" dirty="0"/>
              <a:t>The method in the Sub Class has the same</a:t>
            </a:r>
          </a:p>
          <a:p>
            <a:pPr marL="0" indent="0">
              <a:buNone/>
            </a:pPr>
            <a:r>
              <a:rPr lang="en-US" dirty="0"/>
              <a:t>name and parameters as the one in the Super Class. </a:t>
            </a:r>
            <a:endParaRPr lang="en-AU" dirty="0"/>
          </a:p>
        </p:txBody>
      </p:sp>
      <p:sp>
        <p:nvSpPr>
          <p:cNvPr id="4" name="Slide Number Placeholder 3"/>
          <p:cNvSpPr>
            <a:spLocks noGrp="1"/>
          </p:cNvSpPr>
          <p:nvPr>
            <p:ph type="sldNum" sz="quarter" idx="5"/>
          </p:nvPr>
        </p:nvSpPr>
        <p:spPr/>
        <p:txBody>
          <a:bodyPr/>
          <a:lstStyle/>
          <a:p>
            <a:fld id="{8BD73599-F1B3-41EA-BB13-D8561E97DF8C}" type="slidenum">
              <a:rPr lang="en-AU" smtClean="0"/>
              <a:t>3</a:t>
            </a:fld>
            <a:endParaRPr lang="en-AU"/>
          </a:p>
        </p:txBody>
      </p:sp>
    </p:spTree>
    <p:extLst>
      <p:ext uri="{BB962C8B-B14F-4D97-AF65-F5344CB8AC3E}">
        <p14:creationId xmlns:p14="http://schemas.microsoft.com/office/powerpoint/2010/main" val="2516794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You have already declared the class </a:t>
            </a:r>
            <a:r>
              <a:rPr lang="en-AU" dirty="0" err="1"/>
              <a:t>Led_Light</a:t>
            </a:r>
            <a:endParaRPr lang="en-AU" dirty="0"/>
          </a:p>
          <a:p>
            <a:r>
              <a:rPr lang="en-AU" dirty="0"/>
              <a:t>And the initialiser</a:t>
            </a:r>
          </a:p>
          <a:p>
            <a:r>
              <a:rPr lang="en-AU" dirty="0"/>
              <a:t>You now need to store the parameters passed</a:t>
            </a:r>
          </a:p>
          <a:p>
            <a:r>
              <a:rPr lang="en-AU" dirty="0"/>
              <a:t>In the initialising call to attributes that</a:t>
            </a:r>
          </a:p>
          <a:p>
            <a:r>
              <a:rPr lang="en-AU" dirty="0"/>
              <a:t>Will be used by the class.</a:t>
            </a:r>
          </a:p>
        </p:txBody>
      </p:sp>
      <p:sp>
        <p:nvSpPr>
          <p:cNvPr id="4" name="Slide Number Placeholder 3"/>
          <p:cNvSpPr>
            <a:spLocks noGrp="1"/>
          </p:cNvSpPr>
          <p:nvPr>
            <p:ph type="sldNum" sz="quarter" idx="5"/>
          </p:nvPr>
        </p:nvSpPr>
        <p:spPr/>
        <p:txBody>
          <a:bodyPr/>
          <a:lstStyle/>
          <a:p>
            <a:fld id="{8BD73599-F1B3-41EA-BB13-D8561E97DF8C}" type="slidenum">
              <a:rPr lang="en-AU" smtClean="0"/>
              <a:t>4</a:t>
            </a:fld>
            <a:endParaRPr lang="en-AU"/>
          </a:p>
        </p:txBody>
      </p:sp>
    </p:spTree>
    <p:extLst>
      <p:ext uri="{BB962C8B-B14F-4D97-AF65-F5344CB8AC3E}">
        <p14:creationId xmlns:p14="http://schemas.microsoft.com/office/powerpoint/2010/main" val="29084178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Super class already contains an on() method.</a:t>
            </a:r>
          </a:p>
          <a:p>
            <a:r>
              <a:rPr lang="en-AU" dirty="0"/>
              <a:t>However, it lacks the debugging functionality we </a:t>
            </a:r>
          </a:p>
          <a:p>
            <a:r>
              <a:rPr lang="en-AU" dirty="0"/>
              <a:t>Need, so we will use polymorphism to </a:t>
            </a:r>
          </a:p>
          <a:p>
            <a:r>
              <a:rPr lang="en-AU" dirty="0"/>
              <a:t>override the on() method and add</a:t>
            </a:r>
          </a:p>
          <a:p>
            <a:r>
              <a:rPr lang="en-AU" dirty="0"/>
              <a:t>debugging functionality. Because of</a:t>
            </a:r>
          </a:p>
          <a:p>
            <a:r>
              <a:rPr lang="en-AU" dirty="0"/>
              <a:t>Overriding polymorphism. It is this method</a:t>
            </a:r>
          </a:p>
          <a:p>
            <a:r>
              <a:rPr lang="en-AU" dirty="0"/>
              <a:t>That will be called not the on() method</a:t>
            </a:r>
          </a:p>
          <a:p>
            <a:r>
              <a:rPr lang="en-AU" dirty="0"/>
              <a:t>Implementation of the Super class.</a:t>
            </a:r>
          </a:p>
        </p:txBody>
      </p:sp>
      <p:sp>
        <p:nvSpPr>
          <p:cNvPr id="4" name="Slide Number Placeholder 3"/>
          <p:cNvSpPr>
            <a:spLocks noGrp="1"/>
          </p:cNvSpPr>
          <p:nvPr>
            <p:ph type="sldNum" sz="quarter" idx="5"/>
          </p:nvPr>
        </p:nvSpPr>
        <p:spPr/>
        <p:txBody>
          <a:bodyPr/>
          <a:lstStyle/>
          <a:p>
            <a:fld id="{8BD73599-F1B3-41EA-BB13-D8561E97DF8C}" type="slidenum">
              <a:rPr lang="en-AU" smtClean="0"/>
              <a:t>5</a:t>
            </a:fld>
            <a:endParaRPr lang="en-AU"/>
          </a:p>
        </p:txBody>
      </p:sp>
    </p:spTree>
    <p:extLst>
      <p:ext uri="{BB962C8B-B14F-4D97-AF65-F5344CB8AC3E}">
        <p14:creationId xmlns:p14="http://schemas.microsoft.com/office/powerpoint/2010/main" val="1969676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Super class already contains an off() method.</a:t>
            </a:r>
          </a:p>
          <a:p>
            <a:r>
              <a:rPr lang="en-AU" dirty="0"/>
              <a:t>We will again use polymorphism to </a:t>
            </a:r>
          </a:p>
          <a:p>
            <a:r>
              <a:rPr lang="en-AU" dirty="0"/>
              <a:t>override the off() method and add</a:t>
            </a:r>
          </a:p>
          <a:p>
            <a:r>
              <a:rPr lang="en-AU" dirty="0"/>
              <a:t>debugging functionality.</a:t>
            </a:r>
          </a:p>
        </p:txBody>
      </p:sp>
      <p:sp>
        <p:nvSpPr>
          <p:cNvPr id="4" name="Slide Number Placeholder 3"/>
          <p:cNvSpPr>
            <a:spLocks noGrp="1"/>
          </p:cNvSpPr>
          <p:nvPr>
            <p:ph type="sldNum" sz="quarter" idx="5"/>
          </p:nvPr>
        </p:nvSpPr>
        <p:spPr/>
        <p:txBody>
          <a:bodyPr/>
          <a:lstStyle/>
          <a:p>
            <a:fld id="{8BD73599-F1B3-41EA-BB13-D8561E97DF8C}" type="slidenum">
              <a:rPr lang="en-AU" smtClean="0"/>
              <a:t>6</a:t>
            </a:fld>
            <a:endParaRPr lang="en-AU"/>
          </a:p>
        </p:txBody>
      </p:sp>
    </p:spTree>
    <p:extLst>
      <p:ext uri="{BB962C8B-B14F-4D97-AF65-F5344CB8AC3E}">
        <p14:creationId xmlns:p14="http://schemas.microsoft.com/office/powerpoint/2010/main" val="4018228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Lets instantiate and test our new </a:t>
            </a:r>
          </a:p>
          <a:p>
            <a:r>
              <a:rPr lang="en-AU" dirty="0"/>
              <a:t>Methods.</a:t>
            </a:r>
          </a:p>
        </p:txBody>
      </p:sp>
      <p:sp>
        <p:nvSpPr>
          <p:cNvPr id="4" name="Slide Number Placeholder 3"/>
          <p:cNvSpPr>
            <a:spLocks noGrp="1"/>
          </p:cNvSpPr>
          <p:nvPr>
            <p:ph type="sldNum" sz="quarter" idx="5"/>
          </p:nvPr>
        </p:nvSpPr>
        <p:spPr/>
        <p:txBody>
          <a:bodyPr/>
          <a:lstStyle/>
          <a:p>
            <a:fld id="{8BD73599-F1B3-41EA-BB13-D8561E97DF8C}" type="slidenum">
              <a:rPr lang="en-AU" smtClean="0"/>
              <a:t>7</a:t>
            </a:fld>
            <a:endParaRPr lang="en-AU"/>
          </a:p>
        </p:txBody>
      </p:sp>
    </p:spTree>
    <p:extLst>
      <p:ext uri="{BB962C8B-B14F-4D97-AF65-F5344CB8AC3E}">
        <p14:creationId xmlns:p14="http://schemas.microsoft.com/office/powerpoint/2010/main" val="8894226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As you can see in this unit test of the method</a:t>
            </a:r>
          </a:p>
          <a:p>
            <a:r>
              <a:rPr lang="en-AU" dirty="0"/>
              <a:t>The sub class on and off is called, and if</a:t>
            </a:r>
          </a:p>
          <a:p>
            <a:r>
              <a:rPr lang="en-AU" dirty="0"/>
              <a:t>The debug parameter is set to true, then</a:t>
            </a:r>
          </a:p>
          <a:p>
            <a:r>
              <a:rPr lang="en-AU" dirty="0"/>
              <a:t>We will get enhanced debugging in the</a:t>
            </a:r>
          </a:p>
          <a:p>
            <a:r>
              <a:rPr lang="en-AU" dirty="0"/>
              <a:t>Terminal.</a:t>
            </a:r>
          </a:p>
        </p:txBody>
      </p:sp>
      <p:sp>
        <p:nvSpPr>
          <p:cNvPr id="4" name="Slide Number Placeholder 3"/>
          <p:cNvSpPr>
            <a:spLocks noGrp="1"/>
          </p:cNvSpPr>
          <p:nvPr>
            <p:ph type="sldNum" sz="quarter" idx="5"/>
          </p:nvPr>
        </p:nvSpPr>
        <p:spPr/>
        <p:txBody>
          <a:bodyPr/>
          <a:lstStyle/>
          <a:p>
            <a:fld id="{8BD73599-F1B3-41EA-BB13-D8561E97DF8C}" type="slidenum">
              <a:rPr lang="en-AU" smtClean="0"/>
              <a:t>8</a:t>
            </a:fld>
            <a:endParaRPr lang="en-AU"/>
          </a:p>
        </p:txBody>
      </p:sp>
    </p:spTree>
    <p:extLst>
      <p:ext uri="{BB962C8B-B14F-4D97-AF65-F5344CB8AC3E}">
        <p14:creationId xmlns:p14="http://schemas.microsoft.com/office/powerpoint/2010/main" val="3263450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Now we will override the toggle() method</a:t>
            </a:r>
          </a:p>
          <a:p>
            <a:r>
              <a:rPr lang="en-AU" dirty="0"/>
              <a:t>First implement it as I have here, some of you</a:t>
            </a:r>
          </a:p>
          <a:p>
            <a:r>
              <a:rPr lang="en-AU" dirty="0"/>
              <a:t>May start to see an issue with this</a:t>
            </a:r>
          </a:p>
        </p:txBody>
      </p:sp>
      <p:sp>
        <p:nvSpPr>
          <p:cNvPr id="4" name="Slide Number Placeholder 3"/>
          <p:cNvSpPr>
            <a:spLocks noGrp="1"/>
          </p:cNvSpPr>
          <p:nvPr>
            <p:ph type="sldNum" sz="quarter" idx="5"/>
          </p:nvPr>
        </p:nvSpPr>
        <p:spPr/>
        <p:txBody>
          <a:bodyPr/>
          <a:lstStyle/>
          <a:p>
            <a:fld id="{8BD73599-F1B3-41EA-BB13-D8561E97DF8C}" type="slidenum">
              <a:rPr lang="en-AU" smtClean="0"/>
              <a:t>9</a:t>
            </a:fld>
            <a:endParaRPr lang="en-AU"/>
          </a:p>
        </p:txBody>
      </p:sp>
    </p:spTree>
    <p:extLst>
      <p:ext uri="{BB962C8B-B14F-4D97-AF65-F5344CB8AC3E}">
        <p14:creationId xmlns:p14="http://schemas.microsoft.com/office/powerpoint/2010/main" val="3279788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84308-54A0-119D-9883-92C8149460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7341D6A3-FCC9-D117-00EC-40134F447C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B9653241-DD48-0333-BA15-B8B8352A5B4E}"/>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FBE4E73C-5503-1BAD-DC16-CB4BF7B21BB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7A8DEEC-EEAE-2E70-1B61-944B4AEB9C24}"/>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61447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D834F-86E5-1E9E-1F96-CD35DF88AE46}"/>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82F383D-BE19-9205-9EFD-4E6D30D083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91D40C3-0338-8995-A11F-F8F58C5C730E}"/>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8837C384-11FD-F23C-F7CB-1B88B6C533E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F60D8E2-0FD5-BEE3-CC96-6FDD87469B8E}"/>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31848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D4AA2A-E03E-A45D-C368-544452F521F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F365554-910C-28B3-40A3-CA30A6190C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65A9195-2449-185F-3DE3-FB24B3D8B71A}"/>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D7591B94-BC61-DBC7-9F23-E8F2AA361B9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D68086C-6DB3-DB44-BC00-166E82E47D91}"/>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49704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CC81-21CC-D332-307D-BD4EABF1AB3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2FFA7DF-5C9D-7A48-2745-7675A491B0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3E73FB9-4FBD-9EE8-8456-354BFA531C61}"/>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9DA195EA-8662-9CC4-4225-780EE710900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15A0348-5009-4A9B-7A99-B795B6EF22C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825035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570E9-24BA-BB3F-E6C2-CD84720187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7E1883D8-1AAA-42CC-F512-54FB95704F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B9A68C-C963-6665-F8FD-D9EB562B1F75}"/>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CE04C327-CC1C-2113-EB2F-A6A6E71B4DF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F977CF-FB7E-F374-3B67-12AD96630C8C}"/>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573539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1999C-B8C1-859E-DB9B-505A99BA654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495244E3-121D-727C-0F71-ADE6A75B58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A71076F-FA43-A69E-7FE8-2EF7EBB149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8A6777C-EDD1-88B1-6280-D63C2F4D8C79}"/>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6" name="Footer Placeholder 5">
            <a:extLst>
              <a:ext uri="{FF2B5EF4-FFF2-40B4-BE49-F238E27FC236}">
                <a16:creationId xmlns:a16="http://schemas.microsoft.com/office/drawing/2014/main" id="{92FA192A-E8F0-DE84-E52A-16A32700C9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F5F2DA1-6A3B-A44B-846D-7A8B184E4ADB}"/>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683516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DBE0C-D91C-F44D-DE2B-345E3D01BE9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A93F1603-4BC1-F055-BE92-ADAD40A8EA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5C800D-70E6-A094-F89B-9847465A1F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0DAF61F-2EAD-7756-D74E-8B5329C7CF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12BD40-AA6E-2961-5F20-FDC9E10971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C2901010-AB65-6C52-8778-D807EC0B5A1F}"/>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8" name="Footer Placeholder 7">
            <a:extLst>
              <a:ext uri="{FF2B5EF4-FFF2-40B4-BE49-F238E27FC236}">
                <a16:creationId xmlns:a16="http://schemas.microsoft.com/office/drawing/2014/main" id="{25C94EDE-D963-EF8C-C931-AF017158CD66}"/>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E068741F-BCE0-695F-2A7A-8D632520704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192951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2B702-AE82-A5A1-108F-02EBABAC471C}"/>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C40BCBD3-3B7E-2BA7-C1D6-B02A3E6D196C}"/>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4" name="Footer Placeholder 3">
            <a:extLst>
              <a:ext uri="{FF2B5EF4-FFF2-40B4-BE49-F238E27FC236}">
                <a16:creationId xmlns:a16="http://schemas.microsoft.com/office/drawing/2014/main" id="{6CCC6224-99C6-E978-E3E4-1BEA412E7A27}"/>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7D38914-C755-58A7-D948-34F71C3740CF}"/>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9796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45AEE6-851D-8AE9-8802-B9BCFD51D5B5}"/>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3" name="Footer Placeholder 2">
            <a:extLst>
              <a:ext uri="{FF2B5EF4-FFF2-40B4-BE49-F238E27FC236}">
                <a16:creationId xmlns:a16="http://schemas.microsoft.com/office/drawing/2014/main" id="{8698ED46-E29A-E0DD-4DD5-1AEF61791D2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73B47F0-20A1-BDD5-0BBC-EB00A840523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139245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05FA-1FAF-197F-4BDE-6A898A2CDD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336C6EFF-F913-1F11-A470-39B704FBD9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4A893E1E-DD9A-0688-A82F-DF89750EBA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54700D-CB27-88D5-1E80-4C7C3F2AC3E1}"/>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6" name="Footer Placeholder 5">
            <a:extLst>
              <a:ext uri="{FF2B5EF4-FFF2-40B4-BE49-F238E27FC236}">
                <a16:creationId xmlns:a16="http://schemas.microsoft.com/office/drawing/2014/main" id="{DBBF7130-C2E7-1974-4F38-4858C04486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E6D14B-85D4-E304-D6F2-D5B958220523}"/>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961643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F68C0-FCCA-1991-896F-4B2273637E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289593FF-B84C-3413-CE24-509EA8BA56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C808538-1307-758D-F146-544F04E2A3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329C0-8607-9561-0046-423174BF87C9}"/>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6" name="Footer Placeholder 5">
            <a:extLst>
              <a:ext uri="{FF2B5EF4-FFF2-40B4-BE49-F238E27FC236}">
                <a16:creationId xmlns:a16="http://schemas.microsoft.com/office/drawing/2014/main" id="{2CBDEEA5-AAF4-47B8-6C57-49C55A36C3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6379F88-6B50-A21D-277C-39981B1D1A7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352701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F84416-9E89-9C34-9EB8-7A0EC95650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F87FE6F-383E-8D19-070A-5A8ACA59CC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ABB4C90-130B-4A63-C9F8-54F514D97D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26134499-A486-8214-CE96-2FABF6F043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B8DA138E-2961-6344-91C2-331C9EE8C3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961B7C-BD66-43C2-A533-1F397EA37750}" type="slidenum">
              <a:rPr lang="en-AU" smtClean="0"/>
              <a:t>‹#›</a:t>
            </a:fld>
            <a:endParaRPr lang="en-AU"/>
          </a:p>
        </p:txBody>
      </p:sp>
    </p:spTree>
    <p:extLst>
      <p:ext uri="{BB962C8B-B14F-4D97-AF65-F5344CB8AC3E}">
        <p14:creationId xmlns:p14="http://schemas.microsoft.com/office/powerpoint/2010/main" val="810281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hyperlink" Target="https://github.com/TempeHS/MicroPython_OOP_Pi_Pico_Mini_Project_Source/blob/main/tutorials/Lecture2.md#overloading-polymorphis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A62E80F-FC13-8798-5E95-5AEE4D3E4ED6}"/>
              </a:ext>
            </a:extLst>
          </p:cNvPr>
          <p:cNvSpPr>
            <a:spLocks noGrp="1"/>
          </p:cNvSpPr>
          <p:nvPr>
            <p:ph type="ctrTitle"/>
          </p:nvPr>
        </p:nvSpPr>
        <p:spPr/>
        <p:txBody>
          <a:bodyPr/>
          <a:lstStyle/>
          <a:p>
            <a:endParaRPr lang="en-AU"/>
          </a:p>
        </p:txBody>
      </p:sp>
      <p:sp>
        <p:nvSpPr>
          <p:cNvPr id="8" name="Subtitle 7">
            <a:extLst>
              <a:ext uri="{FF2B5EF4-FFF2-40B4-BE49-F238E27FC236}">
                <a16:creationId xmlns:a16="http://schemas.microsoft.com/office/drawing/2014/main" id="{8A7DE123-A268-7F38-489D-3DA600D9DCBA}"/>
              </a:ext>
            </a:extLst>
          </p:cNvPr>
          <p:cNvSpPr>
            <a:spLocks noGrp="1"/>
          </p:cNvSpPr>
          <p:nvPr>
            <p:ph type="subTitle" idx="1"/>
          </p:nvPr>
        </p:nvSpPr>
        <p:spPr/>
        <p:txBody>
          <a:bodyPr/>
          <a:lstStyle/>
          <a:p>
            <a:endParaRPr lang="en-AU"/>
          </a:p>
        </p:txBody>
      </p:sp>
      <p:sp useBgFill="1">
        <p:nvSpPr>
          <p:cNvPr id="9" name="Rectangle 8">
            <a:extLst>
              <a:ext uri="{FF2B5EF4-FFF2-40B4-BE49-F238E27FC236}">
                <a16:creationId xmlns:a16="http://schemas.microsoft.com/office/drawing/2014/main" id="{9F7FC9F7-D456-7BFF-ADF9-9C72B91D72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Content Placeholder 7">
            <a:extLst>
              <a:ext uri="{FF2B5EF4-FFF2-40B4-BE49-F238E27FC236}">
                <a16:creationId xmlns:a16="http://schemas.microsoft.com/office/drawing/2014/main" id="{2886BCD9-6BB3-9B30-3934-1746B8ABA6B8}"/>
              </a:ext>
            </a:extLst>
          </p:cNvPr>
          <p:cNvPicPr>
            <a:picLocks/>
          </p:cNvPicPr>
          <p:nvPr/>
        </p:nvPicPr>
        <p:blipFill>
          <a:blip r:embed="rId3"/>
          <a:srcRect l="9571" r="25922" b="-1"/>
          <a:stretch>
            <a:fillRect/>
          </a:stretch>
        </p:blipFill>
        <p:spPr>
          <a:xfrm>
            <a:off x="2522356" y="10"/>
            <a:ext cx="9669642" cy="6857990"/>
          </a:xfrm>
          <a:prstGeom prst="rect">
            <a:avLst/>
          </a:prstGeom>
        </p:spPr>
      </p:pic>
      <p:sp>
        <p:nvSpPr>
          <p:cNvPr id="11" name="Rectangle 10">
            <a:extLst>
              <a:ext uri="{FF2B5EF4-FFF2-40B4-BE49-F238E27FC236}">
                <a16:creationId xmlns:a16="http://schemas.microsoft.com/office/drawing/2014/main" id="{4F2E8ACB-1B9D-878E-0190-72868DE4E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CB74F36E-0D60-8094-E874-5A8A2296D63C}"/>
              </a:ext>
            </a:extLst>
          </p:cNvPr>
          <p:cNvSpPr txBox="1">
            <a:spLocks/>
          </p:cNvSpPr>
          <p:nvPr/>
        </p:nvSpPr>
        <p:spPr>
          <a:xfrm>
            <a:off x="1524000" y="1122363"/>
            <a:ext cx="9144000" cy="23876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AU" sz="6000" b="1" dirty="0">
                <a:solidFill>
                  <a:srgbClr val="C00000"/>
                </a:solidFill>
              </a:rPr>
              <a:t>Pi Pico OOP Mini Project</a:t>
            </a:r>
          </a:p>
        </p:txBody>
      </p:sp>
      <p:sp>
        <p:nvSpPr>
          <p:cNvPr id="13" name="Subtitle 2">
            <a:extLst>
              <a:ext uri="{FF2B5EF4-FFF2-40B4-BE49-F238E27FC236}">
                <a16:creationId xmlns:a16="http://schemas.microsoft.com/office/drawing/2014/main" id="{5F680876-53C3-DA8C-4B4A-C0847A43E0CA}"/>
              </a:ext>
            </a:extLst>
          </p:cNvPr>
          <p:cNvSpPr txBox="1">
            <a:spLocks/>
          </p:cNvSpPr>
          <p:nvPr/>
        </p:nvSpPr>
        <p:spPr>
          <a:xfrm>
            <a:off x="1524000" y="3602038"/>
            <a:ext cx="9144000" cy="165576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AU" b="1" dirty="0"/>
              <a:t>Ben Jones</a:t>
            </a:r>
          </a:p>
          <a:p>
            <a:r>
              <a:rPr lang="en-AU" b="1" dirty="0"/>
              <a:t>Tempe High School</a:t>
            </a:r>
          </a:p>
          <a:p>
            <a:r>
              <a:rPr lang="en-AU" b="1" dirty="0"/>
              <a:t>Lecture 2</a:t>
            </a:r>
          </a:p>
        </p:txBody>
      </p:sp>
      <p:pic>
        <p:nvPicPr>
          <p:cNvPr id="14" name="Picture 13" descr="A red and black logo&#10;&#10;AI-generated content may be incorrect.">
            <a:extLst>
              <a:ext uri="{FF2B5EF4-FFF2-40B4-BE49-F238E27FC236}">
                <a16:creationId xmlns:a16="http://schemas.microsoft.com/office/drawing/2014/main" id="{82C7D3CB-6C92-FF81-E5DF-579025A724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95723" y="0"/>
            <a:ext cx="2196277" cy="2387600"/>
          </a:xfrm>
          <a:prstGeom prst="rect">
            <a:avLst/>
          </a:prstGeom>
        </p:spPr>
      </p:pic>
    </p:spTree>
    <p:extLst>
      <p:ext uri="{BB962C8B-B14F-4D97-AF65-F5344CB8AC3E}">
        <p14:creationId xmlns:p14="http://schemas.microsoft.com/office/powerpoint/2010/main" val="40463514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95C27E-1D9B-E82B-65D0-6EDF714D70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1FE91B-147D-F0A3-A938-5FDE72790A04}"/>
              </a:ext>
            </a:extLst>
          </p:cNvPr>
          <p:cNvSpPr>
            <a:spLocks noGrp="1"/>
          </p:cNvSpPr>
          <p:nvPr>
            <p:ph type="title"/>
          </p:nvPr>
        </p:nvSpPr>
        <p:spPr/>
        <p:txBody>
          <a:bodyPr/>
          <a:lstStyle/>
          <a:p>
            <a:r>
              <a:rPr lang="en-AU" dirty="0"/>
              <a:t>Instantiate &amp; unit test the methods</a:t>
            </a:r>
          </a:p>
        </p:txBody>
      </p:sp>
      <p:sp>
        <p:nvSpPr>
          <p:cNvPr id="3" name="Content Placeholder 2">
            <a:extLst>
              <a:ext uri="{FF2B5EF4-FFF2-40B4-BE49-F238E27FC236}">
                <a16:creationId xmlns:a16="http://schemas.microsoft.com/office/drawing/2014/main" id="{3897CBEF-DA10-4BE4-10BD-8C379BAB0426}"/>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from machine import Pin</a:t>
            </a:r>
          </a:p>
          <a:p>
            <a:pPr marL="0" indent="0">
              <a:lnSpc>
                <a:spcPct val="100000"/>
              </a:lnSpc>
              <a:spcBef>
                <a:spcPts val="0"/>
              </a:spcBef>
              <a:buNone/>
            </a:pPr>
            <a:r>
              <a:rPr lang="en-US" sz="2400" dirty="0">
                <a:latin typeface="Consolas" panose="020B0609020204030204" pitchFamily="49" charset="0"/>
              </a:rPr>
              <a:t>from time import sleep</a:t>
            </a:r>
          </a:p>
          <a:p>
            <a:pPr marL="0" indent="0">
              <a:lnSpc>
                <a:spcPct val="100000"/>
              </a:lnSpc>
              <a:spcBef>
                <a:spcPts val="0"/>
              </a:spcBef>
              <a:buNone/>
            </a:pPr>
            <a:endParaRPr lang="en-US" sz="2400" dirty="0">
              <a:latin typeface="Consolas" panose="020B0609020204030204" pitchFamily="49" charset="0"/>
            </a:endParaRPr>
          </a:p>
          <a:p>
            <a:pPr marL="0" indent="0">
              <a:lnSpc>
                <a:spcPct val="100000"/>
              </a:lnSpc>
              <a:spcBef>
                <a:spcPts val="0"/>
              </a:spcBef>
              <a:buNone/>
            </a:pPr>
            <a:r>
              <a:rPr lang="en-US" sz="2400" dirty="0" err="1">
                <a:latin typeface="Consolas" panose="020B0609020204030204" pitchFamily="49" charset="0"/>
              </a:rPr>
              <a:t>red_light</a:t>
            </a:r>
            <a:r>
              <a:rPr lang="en-US" sz="2400" dirty="0">
                <a:latin typeface="Consolas" panose="020B0609020204030204" pitchFamily="49" charset="0"/>
              </a:rPr>
              <a:t> = </a:t>
            </a:r>
            <a:r>
              <a:rPr lang="en-US" sz="2400" dirty="0" err="1">
                <a:latin typeface="Consolas" panose="020B0609020204030204" pitchFamily="49" charset="0"/>
              </a:rPr>
              <a:t>Led_Light</a:t>
            </a:r>
            <a:r>
              <a:rPr lang="en-US" sz="2400" dirty="0">
                <a:latin typeface="Consolas" panose="020B0609020204030204" pitchFamily="49" charset="0"/>
              </a:rPr>
              <a:t>(3, False, True)</a:t>
            </a:r>
          </a:p>
          <a:p>
            <a:pPr marL="0" indent="0">
              <a:lnSpc>
                <a:spcPct val="100000"/>
              </a:lnSpc>
              <a:spcBef>
                <a:spcPts val="0"/>
              </a:spcBef>
              <a:buNone/>
            </a:pPr>
            <a:r>
              <a:rPr lang="en-US" sz="2400" dirty="0" err="1">
                <a:latin typeface="Consolas" panose="020B0609020204030204" pitchFamily="49" charset="0"/>
              </a:rPr>
              <a:t>green_light</a:t>
            </a:r>
            <a:r>
              <a:rPr lang="en-US" sz="2400" dirty="0">
                <a:latin typeface="Consolas" panose="020B0609020204030204" pitchFamily="49" charset="0"/>
              </a:rPr>
              <a:t> = </a:t>
            </a:r>
            <a:r>
              <a:rPr lang="en-US" sz="2400" dirty="0" err="1">
                <a:latin typeface="Consolas" panose="020B0609020204030204" pitchFamily="49" charset="0"/>
              </a:rPr>
              <a:t>Led_Light</a:t>
            </a:r>
            <a:r>
              <a:rPr lang="en-US" sz="2400" dirty="0">
                <a:latin typeface="Consolas" panose="020B0609020204030204" pitchFamily="49" charset="0"/>
              </a:rPr>
              <a:t>(5, False, False)</a:t>
            </a:r>
          </a:p>
          <a:p>
            <a:pPr marL="0" indent="0">
              <a:lnSpc>
                <a:spcPct val="100000"/>
              </a:lnSpc>
              <a:spcBef>
                <a:spcPts val="0"/>
              </a:spcBef>
              <a:buNone/>
            </a:pPr>
            <a:br>
              <a:rPr lang="en-US" sz="2400" dirty="0">
                <a:latin typeface="Consolas" panose="020B0609020204030204" pitchFamily="49" charset="0"/>
              </a:rPr>
            </a:br>
            <a:r>
              <a:rPr lang="en-US" sz="2400" dirty="0">
                <a:latin typeface="Consolas" panose="020B0609020204030204" pitchFamily="49" charset="0"/>
              </a:rPr>
              <a:t>while True:</a:t>
            </a:r>
          </a:p>
          <a:p>
            <a:pPr marL="457200" lvl="1" indent="0">
              <a:lnSpc>
                <a:spcPct val="100000"/>
              </a:lnSpc>
              <a:spcBef>
                <a:spcPts val="0"/>
              </a:spcBef>
              <a:buNone/>
            </a:pPr>
            <a:r>
              <a:rPr lang="en-US" dirty="0" err="1">
                <a:latin typeface="Consolas" panose="020B0609020204030204" pitchFamily="49" charset="0"/>
              </a:rPr>
              <a:t>red_light.toggle</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green_light.toggle</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sleep(1)</a:t>
            </a:r>
          </a:p>
        </p:txBody>
      </p:sp>
      <p:pic>
        <p:nvPicPr>
          <p:cNvPr id="5" name="Picture 2" descr="388,500+ Pause Symbol Stock Photos, Pictures &amp; Royalty-Free ...">
            <a:extLst>
              <a:ext uri="{FF2B5EF4-FFF2-40B4-BE49-F238E27FC236}">
                <a16:creationId xmlns:a16="http://schemas.microsoft.com/office/drawing/2014/main" id="{CA3C048C-FC6E-5A7C-D703-6EDD41B6EC64}"/>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4203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CDA350-977F-C260-1C76-599450786ADA}"/>
            </a:ext>
          </a:extLst>
        </p:cNvPr>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FA750B4D-77BF-866C-F7A9-4B46CD1D4E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spTree>
    <p:extLst>
      <p:ext uri="{BB962C8B-B14F-4D97-AF65-F5344CB8AC3E}">
        <p14:creationId xmlns:p14="http://schemas.microsoft.com/office/powerpoint/2010/main" val="39133964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86937B-AE08-CEA9-288B-A7E12B6EEC9E}"/>
              </a:ext>
            </a:extLst>
          </p:cNvPr>
          <p:cNvSpPr>
            <a:spLocks noGrp="1"/>
          </p:cNvSpPr>
          <p:nvPr>
            <p:ph type="title"/>
          </p:nvPr>
        </p:nvSpPr>
        <p:spPr/>
        <p:txBody>
          <a:bodyPr/>
          <a:lstStyle/>
          <a:p>
            <a:r>
              <a:rPr lang="en-AU" dirty="0"/>
              <a:t>WET v DRY</a:t>
            </a:r>
          </a:p>
        </p:txBody>
      </p:sp>
      <p:sp>
        <p:nvSpPr>
          <p:cNvPr id="8" name="Content Placeholder 7">
            <a:extLst>
              <a:ext uri="{FF2B5EF4-FFF2-40B4-BE49-F238E27FC236}">
                <a16:creationId xmlns:a16="http://schemas.microsoft.com/office/drawing/2014/main" id="{359FE974-4D1E-3967-5B90-8562E74CE499}"/>
              </a:ext>
            </a:extLst>
          </p:cNvPr>
          <p:cNvSpPr>
            <a:spLocks noGrp="1"/>
          </p:cNvSpPr>
          <p:nvPr>
            <p:ph idx="1"/>
          </p:nvPr>
        </p:nvSpPr>
        <p:spPr/>
        <p:txBody>
          <a:bodyPr>
            <a:normAutofit/>
          </a:bodyPr>
          <a:lstStyle/>
          <a:p>
            <a:pPr marL="0" indent="0">
              <a:buNone/>
            </a:pPr>
            <a:r>
              <a:rPr lang="en-US" dirty="0"/>
              <a:t>DRY = “Don’t Repeat Yourself”</a:t>
            </a:r>
          </a:p>
          <a:p>
            <a:pPr marL="0" indent="0">
              <a:buNone/>
            </a:pPr>
            <a:r>
              <a:rPr lang="en-US" dirty="0"/>
              <a:t>WET = “Write Every Thought”</a:t>
            </a:r>
          </a:p>
          <a:p>
            <a:pPr marL="0" indent="0">
              <a:buNone/>
            </a:pPr>
            <a:endParaRPr lang="en-US" dirty="0"/>
          </a:p>
          <a:p>
            <a:pPr marL="0" indent="0">
              <a:buNone/>
            </a:pPr>
            <a:r>
              <a:rPr lang="en-US" dirty="0"/>
              <a:t>What are the issues with our implementation of Toggle?</a:t>
            </a:r>
          </a:p>
          <a:p>
            <a:pPr marL="0" indent="0">
              <a:buNone/>
            </a:pPr>
            <a:endParaRPr lang="en-AU" dirty="0"/>
          </a:p>
          <a:p>
            <a:pPr marL="0" indent="0">
              <a:buNone/>
            </a:pPr>
            <a:r>
              <a:rPr lang="en-AU" dirty="0"/>
              <a:t>How can the DRY pattern address these issues?</a:t>
            </a:r>
          </a:p>
        </p:txBody>
      </p:sp>
    </p:spTree>
    <p:extLst>
      <p:ext uri="{BB962C8B-B14F-4D97-AF65-F5344CB8AC3E}">
        <p14:creationId xmlns:p14="http://schemas.microsoft.com/office/powerpoint/2010/main" val="35390715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1DE396-1CD5-2559-F63A-B6A1FBD3910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6EE430AD-A8BB-B396-9CAF-4270103D0FF9}"/>
              </a:ext>
            </a:extLst>
          </p:cNvPr>
          <p:cNvSpPr>
            <a:spLocks noGrp="1"/>
          </p:cNvSpPr>
          <p:nvPr>
            <p:ph type="title"/>
          </p:nvPr>
        </p:nvSpPr>
        <p:spPr/>
        <p:txBody>
          <a:bodyPr/>
          <a:lstStyle/>
          <a:p>
            <a:r>
              <a:rPr lang="en-AU" dirty="0"/>
              <a:t>DRY Implementation</a:t>
            </a:r>
          </a:p>
        </p:txBody>
      </p:sp>
      <p:sp>
        <p:nvSpPr>
          <p:cNvPr id="8" name="Content Placeholder 7">
            <a:extLst>
              <a:ext uri="{FF2B5EF4-FFF2-40B4-BE49-F238E27FC236}">
                <a16:creationId xmlns:a16="http://schemas.microsoft.com/office/drawing/2014/main" id="{09AA8B3D-15A9-6B14-EFC7-470CD397637D}"/>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def toggle(self):</a:t>
            </a:r>
          </a:p>
          <a:p>
            <a:pPr marL="0" indent="0">
              <a:lnSpc>
                <a:spcPct val="100000"/>
              </a:lnSpc>
              <a:spcBef>
                <a:spcPts val="0"/>
              </a:spcBef>
              <a:buNone/>
            </a:pPr>
            <a:r>
              <a:rPr lang="en-US" sz="2400" dirty="0">
                <a:latin typeface="Consolas" panose="020B0609020204030204" pitchFamily="49" charset="0"/>
              </a:rPr>
              <a:t># method overriding polymorphism of the Super Class</a:t>
            </a:r>
          </a:p>
          <a:p>
            <a:pPr marL="457200" lvl="1" indent="0">
              <a:lnSpc>
                <a:spcPct val="100000"/>
              </a:lnSpc>
              <a:spcBef>
                <a:spcPts val="0"/>
              </a:spcBef>
              <a:buNone/>
            </a:pPr>
            <a:r>
              <a:rPr lang="en-US" dirty="0">
                <a:latin typeface="Consolas" panose="020B0609020204030204" pitchFamily="49" charset="0"/>
              </a:rPr>
              <a:t>if </a:t>
            </a:r>
            <a:r>
              <a:rPr lang="en-US" dirty="0" err="1">
                <a:latin typeface="Consolas" panose="020B0609020204030204" pitchFamily="49" charset="0"/>
              </a:rPr>
              <a:t>self.value</a:t>
            </a:r>
            <a:r>
              <a:rPr lang="en-US" dirty="0">
                <a:latin typeface="Consolas" panose="020B0609020204030204" pitchFamily="49" charset="0"/>
              </a:rPr>
              <a:t>() == 0:</a:t>
            </a:r>
          </a:p>
          <a:p>
            <a:pPr marL="914400" lvl="2" indent="0">
              <a:lnSpc>
                <a:spcPct val="100000"/>
              </a:lnSpc>
              <a:spcBef>
                <a:spcPts val="0"/>
              </a:spcBef>
              <a:buNone/>
            </a:pPr>
            <a:r>
              <a:rPr lang="en-US" sz="2400" dirty="0" err="1">
                <a:latin typeface="Consolas" panose="020B0609020204030204" pitchFamily="49" charset="0"/>
              </a:rPr>
              <a:t>self.on</a:t>
            </a:r>
            <a:r>
              <a:rPr lang="en-US" sz="2400"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elif</a:t>
            </a:r>
            <a:r>
              <a:rPr lang="en-US" dirty="0">
                <a:latin typeface="Consolas" panose="020B0609020204030204" pitchFamily="49" charset="0"/>
              </a:rPr>
              <a:t> </a:t>
            </a:r>
            <a:r>
              <a:rPr lang="en-US" dirty="0" err="1">
                <a:latin typeface="Consolas" panose="020B0609020204030204" pitchFamily="49" charset="0"/>
              </a:rPr>
              <a:t>self.value</a:t>
            </a:r>
            <a:r>
              <a:rPr lang="en-US" dirty="0">
                <a:latin typeface="Consolas" panose="020B0609020204030204" pitchFamily="49" charset="0"/>
              </a:rPr>
              <a:t>() == 1:</a:t>
            </a:r>
          </a:p>
          <a:p>
            <a:pPr marL="914400" lvl="2" indent="0">
              <a:lnSpc>
                <a:spcPct val="100000"/>
              </a:lnSpc>
              <a:spcBef>
                <a:spcPts val="0"/>
              </a:spcBef>
              <a:buNone/>
            </a:pPr>
            <a:r>
              <a:rPr lang="en-US" sz="2400" dirty="0" err="1">
                <a:latin typeface="Consolas" panose="020B0609020204030204" pitchFamily="49" charset="0"/>
              </a:rPr>
              <a:t>self.off</a:t>
            </a:r>
            <a:r>
              <a:rPr lang="en-US" sz="2400" dirty="0">
                <a:latin typeface="Consolas" panose="020B0609020204030204" pitchFamily="49" charset="0"/>
              </a:rPr>
              <a:t>()</a:t>
            </a:r>
            <a:endParaRPr lang="en-AU" sz="2400" dirty="0">
              <a:latin typeface="Consolas" panose="020B0609020204030204" pitchFamily="49" charset="0"/>
            </a:endParaRPr>
          </a:p>
        </p:txBody>
      </p:sp>
      <p:pic>
        <p:nvPicPr>
          <p:cNvPr id="3" name="Picture 2" descr="388,500+ Pause Symbol Stock Photos, Pictures &amp; Royalty-Free ...">
            <a:extLst>
              <a:ext uri="{FF2B5EF4-FFF2-40B4-BE49-F238E27FC236}">
                <a16:creationId xmlns:a16="http://schemas.microsoft.com/office/drawing/2014/main" id="{AA36A8A4-E944-296A-2B6B-40FE55CB32ED}"/>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2578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3"/>
                                        </p:tgtEl>
                                      </p:cBhvr>
                                    </p:animEffect>
                                    <p:animScale>
                                      <p:cBhvr>
                                        <p:cTn id="7" dur="250"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CDA350-977F-C260-1C76-599450786ADA}"/>
            </a:ext>
          </a:extLst>
        </p:cNvPr>
        <p:cNvGrpSpPr/>
        <p:nvPr/>
      </p:nvGrpSpPr>
      <p:grpSpPr>
        <a:xfrm>
          <a:off x="0" y="0"/>
          <a:ext cx="0" cy="0"/>
          <a:chOff x="0" y="0"/>
          <a:chExt cx="0" cy="0"/>
        </a:xfrm>
      </p:grpSpPr>
      <p:pic>
        <p:nvPicPr>
          <p:cNvPr id="3" name="Picture 2" descr="A computer screen shot of a computer&#10;&#10;AI-generated content may be incorrect.">
            <a:extLst>
              <a:ext uri="{FF2B5EF4-FFF2-40B4-BE49-F238E27FC236}">
                <a16:creationId xmlns:a16="http://schemas.microsoft.com/office/drawing/2014/main" id="{70348AED-44F0-279C-C366-357E8E6D93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spTree>
    <p:extLst>
      <p:ext uri="{BB962C8B-B14F-4D97-AF65-F5344CB8AC3E}">
        <p14:creationId xmlns:p14="http://schemas.microsoft.com/office/powerpoint/2010/main" val="3710320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32A2-2D2E-3F70-F830-5A67ED205318}"/>
              </a:ext>
            </a:extLst>
          </p:cNvPr>
          <p:cNvSpPr>
            <a:spLocks noGrp="1"/>
          </p:cNvSpPr>
          <p:nvPr>
            <p:ph type="title"/>
          </p:nvPr>
        </p:nvSpPr>
        <p:spPr/>
        <p:txBody>
          <a:bodyPr/>
          <a:lstStyle/>
          <a:p>
            <a:r>
              <a:rPr lang="en-AU" dirty="0"/>
              <a:t>Encapsulation</a:t>
            </a:r>
          </a:p>
        </p:txBody>
      </p:sp>
      <p:sp>
        <p:nvSpPr>
          <p:cNvPr id="4" name="Content Placeholder 3">
            <a:extLst>
              <a:ext uri="{FF2B5EF4-FFF2-40B4-BE49-F238E27FC236}">
                <a16:creationId xmlns:a16="http://schemas.microsoft.com/office/drawing/2014/main" id="{E775B479-5750-95E9-CC66-C2F6F8180171}"/>
              </a:ext>
            </a:extLst>
          </p:cNvPr>
          <p:cNvSpPr>
            <a:spLocks noGrp="1"/>
          </p:cNvSpPr>
          <p:nvPr>
            <p:ph idx="1"/>
          </p:nvPr>
        </p:nvSpPr>
        <p:spPr/>
        <p:txBody>
          <a:bodyPr/>
          <a:lstStyle/>
          <a:p>
            <a:pPr marL="0" indent="0">
              <a:buNone/>
            </a:pPr>
            <a:r>
              <a:rPr lang="en-US" dirty="0"/>
              <a:t>Encapsulation restricts direct access to some of an object's components (such as attributes or methods), meaning the internal representation of the object is hidden from the outside. This is typically achieved by making certain attributes or methods private (i.e., inaccessible from outside the Class) and providing public methods (such as getters and setters) to access or modify those private members.</a:t>
            </a:r>
          </a:p>
          <a:p>
            <a:pPr marL="0" indent="0">
              <a:buNone/>
            </a:pPr>
            <a:r>
              <a:rPr lang="en-US" dirty="0"/>
              <a:t>In Python we use “__” to define an encapsulated attribute, and in Pseudocode, we use the PRIVATE modifier.</a:t>
            </a:r>
          </a:p>
        </p:txBody>
      </p:sp>
    </p:spTree>
    <p:extLst>
      <p:ext uri="{BB962C8B-B14F-4D97-AF65-F5344CB8AC3E}">
        <p14:creationId xmlns:p14="http://schemas.microsoft.com/office/powerpoint/2010/main" val="25465782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C38DD-9FFF-2300-3BEB-7FB088F5B50B}"/>
              </a:ext>
            </a:extLst>
          </p:cNvPr>
          <p:cNvSpPr>
            <a:spLocks noGrp="1"/>
          </p:cNvSpPr>
          <p:nvPr>
            <p:ph type="title"/>
          </p:nvPr>
        </p:nvSpPr>
        <p:spPr/>
        <p:txBody>
          <a:bodyPr/>
          <a:lstStyle/>
          <a:p>
            <a:r>
              <a:rPr lang="en-AU" dirty="0"/>
              <a:t>Encapsulation in Python</a:t>
            </a:r>
          </a:p>
        </p:txBody>
      </p:sp>
      <p:sp>
        <p:nvSpPr>
          <p:cNvPr id="3" name="Content Placeholder 2">
            <a:extLst>
              <a:ext uri="{FF2B5EF4-FFF2-40B4-BE49-F238E27FC236}">
                <a16:creationId xmlns:a16="http://schemas.microsoft.com/office/drawing/2014/main" id="{C0A9A33D-576D-0AF5-836E-69400981B158}"/>
              </a:ext>
            </a:extLst>
          </p:cNvPr>
          <p:cNvSpPr>
            <a:spLocks noGrp="1"/>
          </p:cNvSpPr>
          <p:nvPr>
            <p:ph idx="1"/>
          </p:nvPr>
        </p:nvSpPr>
        <p:spPr/>
        <p:txBody>
          <a:bodyPr/>
          <a:lstStyle/>
          <a:p>
            <a:pPr marL="0" indent="0">
              <a:lnSpc>
                <a:spcPct val="100000"/>
              </a:lnSpc>
              <a:spcBef>
                <a:spcPts val="0"/>
              </a:spcBef>
              <a:buNone/>
            </a:pPr>
            <a:r>
              <a:rPr lang="en-US" sz="2400" dirty="0">
                <a:latin typeface="Consolas" panose="020B0609020204030204" pitchFamily="49" charset="0"/>
              </a:rPr>
              <a:t>while True:</a:t>
            </a:r>
          </a:p>
          <a:p>
            <a:pPr marL="457200" lvl="1" indent="0">
              <a:lnSpc>
                <a:spcPct val="100000"/>
              </a:lnSpc>
              <a:spcBef>
                <a:spcPts val="0"/>
              </a:spcBef>
              <a:buNone/>
            </a:pPr>
            <a:r>
              <a:rPr lang="en-US" dirty="0">
                <a:latin typeface="Consolas" panose="020B0609020204030204" pitchFamily="49" charset="0"/>
              </a:rPr>
              <a:t>print(</a:t>
            </a:r>
            <a:r>
              <a:rPr lang="en-US" dirty="0" err="1">
                <a:latin typeface="Consolas" panose="020B0609020204030204" pitchFamily="49" charset="0"/>
              </a:rPr>
              <a:t>red_light.led_light_state</a:t>
            </a:r>
            <a:r>
              <a:rPr lang="en-US" dirty="0">
                <a:latin typeface="Consolas" panose="020B0609020204030204" pitchFamily="49" charset="0"/>
              </a:rPr>
              <a:t>) # Allowed</a:t>
            </a:r>
          </a:p>
          <a:p>
            <a:pPr marL="457200" lvl="1" indent="0">
              <a:lnSpc>
                <a:spcPct val="100000"/>
              </a:lnSpc>
              <a:spcBef>
                <a:spcPts val="0"/>
              </a:spcBef>
              <a:buNone/>
            </a:pPr>
            <a:r>
              <a:rPr lang="en-US" dirty="0" err="1">
                <a:latin typeface="Consolas" panose="020B0609020204030204" pitchFamily="49" charset="0"/>
              </a:rPr>
              <a:t>red_light.led_light_state</a:t>
            </a:r>
            <a:r>
              <a:rPr lang="en-US" dirty="0">
                <a:latin typeface="Consolas" panose="020B0609020204030204" pitchFamily="49" charset="0"/>
              </a:rPr>
              <a:t> = 1 # Allowed</a:t>
            </a:r>
          </a:p>
          <a:p>
            <a:pPr marL="457200" lvl="1" indent="0">
              <a:lnSpc>
                <a:spcPct val="100000"/>
              </a:lnSpc>
              <a:spcBef>
                <a:spcPts val="0"/>
              </a:spcBef>
              <a:buNone/>
            </a:pPr>
            <a:r>
              <a:rPr lang="en-US" dirty="0">
                <a:latin typeface="Consolas" panose="020B0609020204030204" pitchFamily="49" charset="0"/>
              </a:rPr>
              <a:t>print(</a:t>
            </a:r>
            <a:r>
              <a:rPr lang="en-US" dirty="0" err="1">
                <a:latin typeface="Consolas" panose="020B0609020204030204" pitchFamily="49" charset="0"/>
              </a:rPr>
              <a:t>f"Not</a:t>
            </a:r>
            <a:r>
              <a:rPr lang="en-US" dirty="0">
                <a:latin typeface="Consolas" panose="020B0609020204030204" pitchFamily="49" charset="0"/>
              </a:rPr>
              <a:t> allowed: {</a:t>
            </a:r>
            <a:r>
              <a:rPr lang="en-US" dirty="0" err="1">
                <a:latin typeface="Consolas" panose="020B0609020204030204" pitchFamily="49" charset="0"/>
              </a:rPr>
              <a:t>red_light.__pin</a:t>
            </a:r>
            <a:r>
              <a:rPr lang="en-US" dirty="0">
                <a:latin typeface="Consolas" panose="020B0609020204030204" pitchFamily="49" charset="0"/>
              </a:rPr>
              <a:t>} ???") # Not allowed, should raise </a:t>
            </a:r>
            <a:r>
              <a:rPr lang="en-US" dirty="0" err="1">
                <a:latin typeface="Consolas" panose="020B0609020204030204" pitchFamily="49" charset="0"/>
              </a:rPr>
              <a:t>AttributeError</a:t>
            </a:r>
            <a:endParaRPr lang="en-US" dirty="0">
              <a:latin typeface="Consolas" panose="020B0609020204030204" pitchFamily="49" charset="0"/>
            </a:endParaRPr>
          </a:p>
          <a:p>
            <a:endParaRPr lang="en-AU" dirty="0"/>
          </a:p>
        </p:txBody>
      </p:sp>
      <p:pic>
        <p:nvPicPr>
          <p:cNvPr id="4" name="Picture 2" descr="388,500+ Pause Symbol Stock Photos, Pictures &amp; Royalty-Free ...">
            <a:extLst>
              <a:ext uri="{FF2B5EF4-FFF2-40B4-BE49-F238E27FC236}">
                <a16:creationId xmlns:a16="http://schemas.microsoft.com/office/drawing/2014/main" id="{166C3814-2B1B-4BC3-88A5-C2D88F8C6F5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1894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6EBD5BC-A418-B3D5-F3BE-15BADC7685D9}"/>
              </a:ext>
            </a:extLst>
          </p:cNvPr>
          <p:cNvSpPr>
            <a:spLocks noGrp="1"/>
          </p:cNvSpPr>
          <p:nvPr>
            <p:ph type="title"/>
          </p:nvPr>
        </p:nvSpPr>
        <p:spPr/>
        <p:txBody>
          <a:bodyPr/>
          <a:lstStyle/>
          <a:p>
            <a:r>
              <a:rPr lang="en-AU" dirty="0"/>
              <a:t>Setter &amp; Getters</a:t>
            </a:r>
          </a:p>
        </p:txBody>
      </p:sp>
      <p:sp>
        <p:nvSpPr>
          <p:cNvPr id="3" name="Content Placeholder 2">
            <a:extLst>
              <a:ext uri="{FF2B5EF4-FFF2-40B4-BE49-F238E27FC236}">
                <a16:creationId xmlns:a16="http://schemas.microsoft.com/office/drawing/2014/main" id="{D558FCB4-463D-4004-1C16-76D08CA2C42E}"/>
              </a:ext>
            </a:extLst>
          </p:cNvPr>
          <p:cNvSpPr>
            <a:spLocks noGrp="1"/>
          </p:cNvSpPr>
          <p:nvPr>
            <p:ph idx="1"/>
          </p:nvPr>
        </p:nvSpPr>
        <p:spPr/>
        <p:txBody>
          <a:bodyPr>
            <a:normAutofit fontScale="92500" lnSpcReduction="10000"/>
          </a:bodyPr>
          <a:lstStyle/>
          <a:p>
            <a:pPr marL="0" indent="0">
              <a:buNone/>
            </a:pPr>
            <a:r>
              <a:rPr lang="en-US" dirty="0"/>
              <a:t>Setters and getters are special methods used in object-oriented programming to access (get) or modify (set) the values of private or protected attributes of a Class. They help encapsulate the internal state of an object, providing controlled access.</a:t>
            </a:r>
          </a:p>
          <a:p>
            <a:pPr marL="0" indent="0">
              <a:buNone/>
            </a:pPr>
            <a:endParaRPr lang="en-US" dirty="0"/>
          </a:p>
          <a:p>
            <a:pPr marL="0" indent="0">
              <a:buNone/>
            </a:pPr>
            <a:r>
              <a:rPr lang="en-US" dirty="0"/>
              <a:t>A getter is a method that retrieves (gets) the value of a private attribute. It allows you to read the value without providing direct access to the underlying variable.</a:t>
            </a:r>
          </a:p>
          <a:p>
            <a:pPr marL="0" indent="0">
              <a:buNone/>
            </a:pPr>
            <a:endParaRPr lang="en-US" dirty="0"/>
          </a:p>
          <a:p>
            <a:pPr marL="0" indent="0">
              <a:buNone/>
            </a:pPr>
            <a:r>
              <a:rPr lang="en-US" dirty="0"/>
              <a:t>A setter is a method that sets (updates) the value of a private attribute. It allows you to validate or restrict changes before updating the attribute.</a:t>
            </a:r>
          </a:p>
        </p:txBody>
      </p:sp>
    </p:spTree>
    <p:extLst>
      <p:ext uri="{BB962C8B-B14F-4D97-AF65-F5344CB8AC3E}">
        <p14:creationId xmlns:p14="http://schemas.microsoft.com/office/powerpoint/2010/main" val="3160910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75452-9F4E-B055-718A-F19667AF518D}"/>
              </a:ext>
            </a:extLst>
          </p:cNvPr>
          <p:cNvSpPr>
            <a:spLocks noGrp="1"/>
          </p:cNvSpPr>
          <p:nvPr>
            <p:ph type="title"/>
          </p:nvPr>
        </p:nvSpPr>
        <p:spPr/>
        <p:txBody>
          <a:bodyPr/>
          <a:lstStyle/>
          <a:p>
            <a:r>
              <a:rPr lang="en-AU" dirty="0"/>
              <a:t>Add a </a:t>
            </a:r>
            <a:r>
              <a:rPr lang="en-AU" dirty="0" err="1"/>
              <a:t>led_light_state</a:t>
            </a:r>
            <a:r>
              <a:rPr lang="en-AU" dirty="0"/>
              <a:t> attribute </a:t>
            </a:r>
          </a:p>
        </p:txBody>
      </p:sp>
      <p:sp>
        <p:nvSpPr>
          <p:cNvPr id="3" name="Content Placeholder 2">
            <a:extLst>
              <a:ext uri="{FF2B5EF4-FFF2-40B4-BE49-F238E27FC236}">
                <a16:creationId xmlns:a16="http://schemas.microsoft.com/office/drawing/2014/main" id="{DD04821B-3CDE-B72D-FD94-23B33CD0F272}"/>
              </a:ext>
            </a:extLst>
          </p:cNvPr>
          <p:cNvSpPr>
            <a:spLocks noGrp="1"/>
          </p:cNvSpPr>
          <p:nvPr>
            <p:ph idx="1"/>
          </p:nvPr>
        </p:nvSpPr>
        <p:spPr/>
        <p:txBody>
          <a:bodyPr>
            <a:normAutofit/>
          </a:bodyPr>
          <a:lstStyle/>
          <a:p>
            <a:pPr marL="0" indent="0">
              <a:lnSpc>
                <a:spcPct val="100000"/>
              </a:lnSpc>
              <a:spcBef>
                <a:spcPts val="0"/>
              </a:spcBef>
              <a:buNone/>
            </a:pPr>
            <a:r>
              <a:rPr lang="en-AU" sz="2400" dirty="0">
                <a:latin typeface="Consolas" panose="020B0609020204030204" pitchFamily="49" charset="0"/>
              </a:rPr>
              <a:t>Class </a:t>
            </a:r>
            <a:r>
              <a:rPr lang="en-AU" sz="2400" dirty="0" err="1">
                <a:latin typeface="Consolas" panose="020B0609020204030204" pitchFamily="49" charset="0"/>
              </a:rPr>
              <a:t>Led_Light</a:t>
            </a:r>
            <a:r>
              <a:rPr lang="en-AU" sz="2400" dirty="0">
                <a:latin typeface="Consolas" panose="020B0609020204030204" pitchFamily="49" charset="0"/>
              </a:rPr>
              <a:t>(Pin):</a:t>
            </a:r>
          </a:p>
          <a:p>
            <a:pPr marL="0" indent="0">
              <a:lnSpc>
                <a:spcPct val="100000"/>
              </a:lnSpc>
              <a:spcBef>
                <a:spcPts val="0"/>
              </a:spcBef>
              <a:buNone/>
            </a:pPr>
            <a:r>
              <a:rPr lang="en-AU" sz="2400" dirty="0">
                <a:latin typeface="Consolas" panose="020B0609020204030204" pitchFamily="49" charset="0"/>
              </a:rPr>
              <a:t># Sub Class inherits the Super 'Pin' Class</a:t>
            </a:r>
          </a:p>
          <a:p>
            <a:pPr marL="457200" lvl="1" indent="0">
              <a:lnSpc>
                <a:spcPct val="100000"/>
              </a:lnSpc>
              <a:spcBef>
                <a:spcPts val="0"/>
              </a:spcBef>
              <a:buNone/>
            </a:pPr>
            <a:r>
              <a:rPr lang="en-AU" dirty="0">
                <a:latin typeface="Consolas" panose="020B0609020204030204" pitchFamily="49" charset="0"/>
              </a:rPr>
              <a:t>def __</a:t>
            </a:r>
            <a:r>
              <a:rPr lang="en-AU" dirty="0" err="1">
                <a:latin typeface="Consolas" panose="020B0609020204030204" pitchFamily="49" charset="0"/>
              </a:rPr>
              <a:t>init</a:t>
            </a:r>
            <a:r>
              <a:rPr lang="en-AU" dirty="0">
                <a:latin typeface="Consolas" panose="020B0609020204030204" pitchFamily="49" charset="0"/>
              </a:rPr>
              <a:t>__(self, pin, flashing=False, debug=False):</a:t>
            </a:r>
          </a:p>
          <a:p>
            <a:pPr marL="914400" lvl="2" indent="0">
              <a:lnSpc>
                <a:spcPct val="100000"/>
              </a:lnSpc>
              <a:spcBef>
                <a:spcPts val="0"/>
              </a:spcBef>
              <a:buNone/>
            </a:pPr>
            <a:r>
              <a:rPr lang="en-AU" sz="2400" dirty="0">
                <a:latin typeface="Consolas" panose="020B0609020204030204" pitchFamily="49" charset="0"/>
              </a:rPr>
              <a:t>super().__</a:t>
            </a:r>
            <a:r>
              <a:rPr lang="en-AU" sz="2400" dirty="0" err="1">
                <a:latin typeface="Consolas" panose="020B0609020204030204" pitchFamily="49" charset="0"/>
              </a:rPr>
              <a:t>init</a:t>
            </a:r>
            <a:r>
              <a:rPr lang="en-AU" sz="2400" dirty="0">
                <a:latin typeface="Consolas" panose="020B0609020204030204" pitchFamily="49" charset="0"/>
              </a:rPr>
              <a:t>__(pin, </a:t>
            </a:r>
            <a:r>
              <a:rPr lang="en-AU" sz="2400" dirty="0" err="1">
                <a:latin typeface="Consolas" panose="020B0609020204030204" pitchFamily="49" charset="0"/>
              </a:rPr>
              <a:t>Pin.OUT</a:t>
            </a:r>
            <a:r>
              <a:rPr lang="en-AU" sz="2400" dirty="0">
                <a:latin typeface="Consolas" panose="020B0609020204030204" pitchFamily="49" charset="0"/>
              </a:rPr>
              <a:t>)</a:t>
            </a:r>
          </a:p>
          <a:p>
            <a:pPr marL="914400" lvl="2" indent="0">
              <a:lnSpc>
                <a:spcPct val="100000"/>
              </a:lnSpc>
              <a:spcBef>
                <a:spcPts val="0"/>
              </a:spcBef>
              <a:buNone/>
            </a:pPr>
            <a:r>
              <a:rPr lang="en-AU" sz="2400" dirty="0" err="1">
                <a:latin typeface="Consolas" panose="020B0609020204030204" pitchFamily="49" charset="0"/>
              </a:rPr>
              <a:t>self.__debug</a:t>
            </a:r>
            <a:r>
              <a:rPr lang="en-AU" sz="2400" dirty="0">
                <a:latin typeface="Consolas" panose="020B0609020204030204" pitchFamily="49" charset="0"/>
              </a:rPr>
              <a:t> = debug</a:t>
            </a:r>
          </a:p>
          <a:p>
            <a:pPr marL="914400" lvl="2" indent="0">
              <a:lnSpc>
                <a:spcPct val="100000"/>
              </a:lnSpc>
              <a:spcBef>
                <a:spcPts val="0"/>
              </a:spcBef>
              <a:buNone/>
            </a:pPr>
            <a:r>
              <a:rPr lang="en-AU" sz="2400" dirty="0" err="1">
                <a:latin typeface="Consolas" panose="020B0609020204030204" pitchFamily="49" charset="0"/>
              </a:rPr>
              <a:t>self.__pin</a:t>
            </a:r>
            <a:r>
              <a:rPr lang="en-AU" sz="2400" dirty="0">
                <a:latin typeface="Consolas" panose="020B0609020204030204" pitchFamily="49" charset="0"/>
              </a:rPr>
              <a:t> = pin</a:t>
            </a:r>
          </a:p>
          <a:p>
            <a:pPr marL="914400" lvl="2" indent="0">
              <a:lnSpc>
                <a:spcPct val="100000"/>
              </a:lnSpc>
              <a:spcBef>
                <a:spcPts val="0"/>
              </a:spcBef>
              <a:buNone/>
            </a:pPr>
            <a:r>
              <a:rPr lang="en-AU" sz="2400" dirty="0" err="1">
                <a:latin typeface="Consolas" panose="020B0609020204030204" pitchFamily="49" charset="0"/>
              </a:rPr>
              <a:t>self.__flashing</a:t>
            </a:r>
            <a:r>
              <a:rPr lang="en-AU" sz="2400" dirty="0">
                <a:latin typeface="Consolas" panose="020B0609020204030204" pitchFamily="49" charset="0"/>
              </a:rPr>
              <a:t> = flashing</a:t>
            </a:r>
          </a:p>
          <a:p>
            <a:pPr marL="914400" lvl="2" indent="0">
              <a:lnSpc>
                <a:spcPct val="100000"/>
              </a:lnSpc>
              <a:spcBef>
                <a:spcPts val="0"/>
              </a:spcBef>
              <a:buNone/>
            </a:pPr>
            <a:r>
              <a:rPr lang="en-AU" sz="2400" dirty="0" err="1">
                <a:solidFill>
                  <a:srgbClr val="FF0000"/>
                </a:solidFill>
                <a:latin typeface="Consolas" panose="020B0609020204030204" pitchFamily="49" charset="0"/>
              </a:rPr>
              <a:t>self.led_light_state</a:t>
            </a:r>
            <a:endParaRPr lang="en-AU" sz="2400" dirty="0">
              <a:solidFill>
                <a:srgbClr val="FF0000"/>
              </a:solidFill>
              <a:latin typeface="Consolas" panose="020B0609020204030204" pitchFamily="49" charset="0"/>
            </a:endParaRPr>
          </a:p>
          <a:p>
            <a:pPr marL="914400" lvl="2" indent="0">
              <a:lnSpc>
                <a:spcPct val="100000"/>
              </a:lnSpc>
              <a:spcBef>
                <a:spcPts val="0"/>
              </a:spcBef>
              <a:buNone/>
            </a:pPr>
            <a:endParaRPr lang="en-AU" sz="2400" dirty="0">
              <a:latin typeface="Consolas" panose="020B0609020204030204" pitchFamily="49" charset="0"/>
            </a:endParaRPr>
          </a:p>
          <a:p>
            <a:pPr marL="914400" lvl="2" indent="0">
              <a:buNone/>
            </a:pPr>
            <a:endParaRPr lang="en-AU" sz="2400" dirty="0">
              <a:latin typeface="Consolas" panose="020B0609020204030204" pitchFamily="49" charset="0"/>
            </a:endParaRPr>
          </a:p>
        </p:txBody>
      </p:sp>
      <p:pic>
        <p:nvPicPr>
          <p:cNvPr id="5" name="Picture 2" descr="388,500+ Pause Symbol Stock Photos, Pictures &amp; Royalty-Free ...">
            <a:extLst>
              <a:ext uri="{FF2B5EF4-FFF2-40B4-BE49-F238E27FC236}">
                <a16:creationId xmlns:a16="http://schemas.microsoft.com/office/drawing/2014/main" id="{80CF45ED-6A6D-944C-5B49-0472C484824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0987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F0260-1F0F-D26A-38E1-A63A8C7DBEC7}"/>
              </a:ext>
            </a:extLst>
          </p:cNvPr>
          <p:cNvSpPr>
            <a:spLocks noGrp="1"/>
          </p:cNvSpPr>
          <p:nvPr>
            <p:ph type="title"/>
          </p:nvPr>
        </p:nvSpPr>
        <p:spPr/>
        <p:txBody>
          <a:bodyPr/>
          <a:lstStyle/>
          <a:p>
            <a:r>
              <a:rPr lang="en-AU" dirty="0"/>
              <a:t>Create a “getter”</a:t>
            </a:r>
          </a:p>
        </p:txBody>
      </p:sp>
      <p:sp>
        <p:nvSpPr>
          <p:cNvPr id="3" name="Content Placeholder 2">
            <a:extLst>
              <a:ext uri="{FF2B5EF4-FFF2-40B4-BE49-F238E27FC236}">
                <a16:creationId xmlns:a16="http://schemas.microsoft.com/office/drawing/2014/main" id="{76294FBC-8E24-85B4-359B-11942119256F}"/>
              </a:ext>
            </a:extLst>
          </p:cNvPr>
          <p:cNvSpPr>
            <a:spLocks noGrp="1"/>
          </p:cNvSpPr>
          <p:nvPr>
            <p:ph idx="1"/>
          </p:nvPr>
        </p:nvSpPr>
        <p:spPr/>
        <p:txBody>
          <a:bodyPr/>
          <a:lstStyle/>
          <a:p>
            <a:pPr marL="0" indent="0">
              <a:lnSpc>
                <a:spcPct val="100000"/>
              </a:lnSpc>
              <a:spcBef>
                <a:spcPts val="0"/>
              </a:spcBef>
              <a:buNone/>
            </a:pPr>
            <a:r>
              <a:rPr lang="en-US" sz="2400" dirty="0">
                <a:latin typeface="Consolas" panose="020B0609020204030204" pitchFamily="49" charset="0"/>
              </a:rPr>
              <a:t>@property</a:t>
            </a:r>
          </a:p>
          <a:p>
            <a:pPr marL="0" indent="0">
              <a:lnSpc>
                <a:spcPct val="100000"/>
              </a:lnSpc>
              <a:spcBef>
                <a:spcPts val="0"/>
              </a:spcBef>
              <a:buNone/>
            </a:pPr>
            <a:r>
              <a:rPr lang="en-US" sz="2400" dirty="0">
                <a:latin typeface="Consolas" panose="020B0609020204030204" pitchFamily="49" charset="0"/>
              </a:rPr>
              <a:t>def </a:t>
            </a:r>
            <a:r>
              <a:rPr lang="en-US" sz="2400" dirty="0" err="1">
                <a:latin typeface="Consolas" panose="020B0609020204030204" pitchFamily="49" charset="0"/>
              </a:rPr>
              <a:t>led_light_state</a:t>
            </a:r>
            <a:r>
              <a:rPr lang="en-US" sz="2400" dirty="0">
                <a:latin typeface="Consolas" panose="020B0609020204030204" pitchFamily="49" charset="0"/>
              </a:rPr>
              <a:t>(self):</a:t>
            </a:r>
          </a:p>
          <a:p>
            <a:pPr marL="457200" lvl="1" indent="0">
              <a:lnSpc>
                <a:spcPct val="100000"/>
              </a:lnSpc>
              <a:spcBef>
                <a:spcPts val="0"/>
              </a:spcBef>
              <a:buNone/>
            </a:pPr>
            <a:r>
              <a:rPr lang="en-US" dirty="0">
                <a:latin typeface="Consolas" panose="020B0609020204030204" pitchFamily="49" charset="0"/>
              </a:rPr>
              <a:t># Getter method</a:t>
            </a:r>
          </a:p>
          <a:p>
            <a:pPr marL="457200" lvl="1" indent="0">
              <a:lnSpc>
                <a:spcPct val="100000"/>
              </a:lnSpc>
              <a:spcBef>
                <a:spcPts val="0"/>
              </a:spcBef>
              <a:buNone/>
            </a:pPr>
            <a:r>
              <a:rPr lang="en-US" dirty="0">
                <a:latin typeface="Consolas" panose="020B0609020204030204" pitchFamily="49" charset="0"/>
              </a:rPr>
              <a:t>return </a:t>
            </a:r>
            <a:r>
              <a:rPr lang="en-US" dirty="0" err="1">
                <a:latin typeface="Consolas" panose="020B0609020204030204" pitchFamily="49" charset="0"/>
              </a:rPr>
              <a:t>self.value</a:t>
            </a:r>
            <a:r>
              <a:rPr lang="en-US" dirty="0">
                <a:latin typeface="Consolas" panose="020B0609020204030204" pitchFamily="49" charset="0"/>
              </a:rPr>
              <a:t>()</a:t>
            </a:r>
          </a:p>
          <a:p>
            <a:pPr marL="0" indent="0">
              <a:buNone/>
            </a:pPr>
            <a:endParaRPr lang="en-AU" dirty="0"/>
          </a:p>
        </p:txBody>
      </p:sp>
      <p:pic>
        <p:nvPicPr>
          <p:cNvPr id="5" name="Picture 2" descr="388,500+ Pause Symbol Stock Photos, Pictures &amp; Royalty-Free ...">
            <a:extLst>
              <a:ext uri="{FF2B5EF4-FFF2-40B4-BE49-F238E27FC236}">
                <a16:creationId xmlns:a16="http://schemas.microsoft.com/office/drawing/2014/main" id="{073D0E95-3B3B-3A17-DE9F-775E7FDD499A}"/>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327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179642-EA8A-3ADF-9E0E-56E7F6E9C340}"/>
              </a:ext>
            </a:extLst>
          </p:cNvPr>
          <p:cNvSpPr>
            <a:spLocks noGrp="1"/>
          </p:cNvSpPr>
          <p:nvPr>
            <p:ph type="title"/>
          </p:nvPr>
        </p:nvSpPr>
        <p:spPr/>
        <p:txBody>
          <a:bodyPr/>
          <a:lstStyle/>
          <a:p>
            <a:r>
              <a:rPr lang="en-AU" dirty="0"/>
              <a:t>Today</a:t>
            </a:r>
          </a:p>
        </p:txBody>
      </p:sp>
      <p:sp>
        <p:nvSpPr>
          <p:cNvPr id="6" name="Content Placeholder 5">
            <a:extLst>
              <a:ext uri="{FF2B5EF4-FFF2-40B4-BE49-F238E27FC236}">
                <a16:creationId xmlns:a16="http://schemas.microsoft.com/office/drawing/2014/main" id="{1E0B453A-CD21-CEA9-19F5-A9097CDD28B8}"/>
              </a:ext>
            </a:extLst>
          </p:cNvPr>
          <p:cNvSpPr>
            <a:spLocks noGrp="1"/>
          </p:cNvSpPr>
          <p:nvPr>
            <p:ph idx="1"/>
          </p:nvPr>
        </p:nvSpPr>
        <p:spPr/>
        <p:txBody>
          <a:bodyPr/>
          <a:lstStyle/>
          <a:p>
            <a:r>
              <a:rPr lang="en-AU" dirty="0"/>
              <a:t>Overriding Polymorphism</a:t>
            </a:r>
          </a:p>
          <a:p>
            <a:r>
              <a:rPr lang="en-AU" dirty="0"/>
              <a:t>DRY</a:t>
            </a:r>
          </a:p>
          <a:p>
            <a:r>
              <a:rPr lang="en-AU" dirty="0"/>
              <a:t>Encapsulation</a:t>
            </a:r>
          </a:p>
          <a:p>
            <a:r>
              <a:rPr lang="en-AU" dirty="0"/>
              <a:t>Setters &amp; Getters</a:t>
            </a:r>
          </a:p>
          <a:p>
            <a:r>
              <a:rPr lang="en-AU" dirty="0"/>
              <a:t>Overloading Polymorphism</a:t>
            </a:r>
          </a:p>
        </p:txBody>
      </p:sp>
    </p:spTree>
    <p:extLst>
      <p:ext uri="{BB962C8B-B14F-4D97-AF65-F5344CB8AC3E}">
        <p14:creationId xmlns:p14="http://schemas.microsoft.com/office/powerpoint/2010/main" val="36350140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DA9E5E-364E-1050-B382-0323230656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FE0DCF-3041-CDCF-80AB-ED8FCDC760F2}"/>
              </a:ext>
            </a:extLst>
          </p:cNvPr>
          <p:cNvSpPr>
            <a:spLocks noGrp="1"/>
          </p:cNvSpPr>
          <p:nvPr>
            <p:ph type="title"/>
          </p:nvPr>
        </p:nvSpPr>
        <p:spPr/>
        <p:txBody>
          <a:bodyPr/>
          <a:lstStyle/>
          <a:p>
            <a:r>
              <a:rPr lang="en-AU" dirty="0"/>
              <a:t>Create a “setter”</a:t>
            </a:r>
          </a:p>
        </p:txBody>
      </p:sp>
      <p:sp>
        <p:nvSpPr>
          <p:cNvPr id="3" name="Content Placeholder 2">
            <a:extLst>
              <a:ext uri="{FF2B5EF4-FFF2-40B4-BE49-F238E27FC236}">
                <a16:creationId xmlns:a16="http://schemas.microsoft.com/office/drawing/2014/main" id="{80B035CA-EE87-9CA8-8176-1BB1833A59B1}"/>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@led_light_state.setter</a:t>
            </a:r>
          </a:p>
          <a:p>
            <a:pPr marL="0" indent="0">
              <a:lnSpc>
                <a:spcPct val="100000"/>
              </a:lnSpc>
              <a:spcBef>
                <a:spcPts val="0"/>
              </a:spcBef>
              <a:buNone/>
            </a:pPr>
            <a:r>
              <a:rPr lang="en-US" sz="2400" dirty="0">
                <a:latin typeface="Consolas" panose="020B0609020204030204" pitchFamily="49" charset="0"/>
              </a:rPr>
              <a:t>def </a:t>
            </a:r>
            <a:r>
              <a:rPr lang="en-US" sz="2400" dirty="0" err="1">
                <a:latin typeface="Consolas" panose="020B0609020204030204" pitchFamily="49" charset="0"/>
              </a:rPr>
              <a:t>led_light_state</a:t>
            </a:r>
            <a:r>
              <a:rPr lang="en-US" sz="2400" dirty="0">
                <a:latin typeface="Consolas" panose="020B0609020204030204" pitchFamily="49" charset="0"/>
              </a:rPr>
              <a:t>(self, value):</a:t>
            </a:r>
          </a:p>
          <a:p>
            <a:pPr marL="0" indent="0">
              <a:lnSpc>
                <a:spcPct val="100000"/>
              </a:lnSpc>
              <a:spcBef>
                <a:spcPts val="0"/>
              </a:spcBef>
              <a:buNone/>
            </a:pPr>
            <a:r>
              <a:rPr lang="en-US" sz="2400" dirty="0">
                <a:latin typeface="Consolas" panose="020B0609020204030204" pitchFamily="49" charset="0"/>
              </a:rPr>
              <a:t># Setter method</a:t>
            </a:r>
          </a:p>
          <a:p>
            <a:pPr marL="457200" lvl="1" indent="0">
              <a:lnSpc>
                <a:spcPct val="100000"/>
              </a:lnSpc>
              <a:spcBef>
                <a:spcPts val="0"/>
              </a:spcBef>
              <a:buNone/>
            </a:pPr>
            <a:r>
              <a:rPr lang="en-US" dirty="0">
                <a:latin typeface="Consolas" panose="020B0609020204030204" pitchFamily="49" charset="0"/>
              </a:rPr>
              <a:t>if value == 1:</a:t>
            </a:r>
          </a:p>
          <a:p>
            <a:pPr marL="914400" lvl="2" indent="0">
              <a:lnSpc>
                <a:spcPct val="100000"/>
              </a:lnSpc>
              <a:spcBef>
                <a:spcPts val="0"/>
              </a:spcBef>
              <a:buNone/>
            </a:pPr>
            <a:r>
              <a:rPr lang="en-US" sz="2400" dirty="0" err="1">
                <a:latin typeface="Consolas" panose="020B0609020204030204" pitchFamily="49" charset="0"/>
              </a:rPr>
              <a:t>self.off</a:t>
            </a:r>
            <a:r>
              <a:rPr lang="en-US" sz="2400"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elif</a:t>
            </a:r>
            <a:r>
              <a:rPr lang="en-US" dirty="0">
                <a:latin typeface="Consolas" panose="020B0609020204030204" pitchFamily="49" charset="0"/>
              </a:rPr>
              <a:t> value == 0:</a:t>
            </a:r>
          </a:p>
          <a:p>
            <a:pPr marL="914400" lvl="2" indent="0">
              <a:lnSpc>
                <a:spcPct val="100000"/>
              </a:lnSpc>
              <a:spcBef>
                <a:spcPts val="0"/>
              </a:spcBef>
              <a:buNone/>
            </a:pPr>
            <a:r>
              <a:rPr lang="en-US" sz="2400" dirty="0" err="1">
                <a:latin typeface="Consolas" panose="020B0609020204030204" pitchFamily="49" charset="0"/>
              </a:rPr>
              <a:t>self.on</a:t>
            </a:r>
            <a:r>
              <a:rPr lang="en-US" sz="2400" dirty="0">
                <a:latin typeface="Consolas" panose="020B0609020204030204" pitchFamily="49" charset="0"/>
              </a:rPr>
              <a:t>()</a:t>
            </a:r>
            <a:endParaRPr lang="en-AU" sz="2400" dirty="0">
              <a:latin typeface="Consolas" panose="020B0609020204030204" pitchFamily="49" charset="0"/>
            </a:endParaRPr>
          </a:p>
        </p:txBody>
      </p:sp>
      <p:pic>
        <p:nvPicPr>
          <p:cNvPr id="4" name="Picture 2" descr="388,500+ Pause Symbol Stock Photos, Pictures &amp; Royalty-Free ...">
            <a:extLst>
              <a:ext uri="{FF2B5EF4-FFF2-40B4-BE49-F238E27FC236}">
                <a16:creationId xmlns:a16="http://schemas.microsoft.com/office/drawing/2014/main" id="{E51C88F4-E7D4-794A-4150-ED4A21C756E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8616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85E979-202B-2D42-7455-5B545CD1DC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97F064-F41D-CEB1-040C-5B1179FF8053}"/>
              </a:ext>
            </a:extLst>
          </p:cNvPr>
          <p:cNvSpPr>
            <a:spLocks noGrp="1"/>
          </p:cNvSpPr>
          <p:nvPr>
            <p:ph type="title"/>
          </p:nvPr>
        </p:nvSpPr>
        <p:spPr/>
        <p:txBody>
          <a:bodyPr/>
          <a:lstStyle/>
          <a:p>
            <a:r>
              <a:rPr lang="en-AU" dirty="0"/>
              <a:t>Instantiate &amp; test </a:t>
            </a:r>
          </a:p>
        </p:txBody>
      </p:sp>
      <p:sp>
        <p:nvSpPr>
          <p:cNvPr id="3" name="Content Placeholder 2">
            <a:extLst>
              <a:ext uri="{FF2B5EF4-FFF2-40B4-BE49-F238E27FC236}">
                <a16:creationId xmlns:a16="http://schemas.microsoft.com/office/drawing/2014/main" id="{54DECC49-34B7-7467-C2E0-D570B7E2F497}"/>
              </a:ext>
            </a:extLst>
          </p:cNvPr>
          <p:cNvSpPr>
            <a:spLocks noGrp="1"/>
          </p:cNvSpPr>
          <p:nvPr>
            <p:ph idx="1"/>
          </p:nvPr>
        </p:nvSpPr>
        <p:spPr/>
        <p:txBody>
          <a:bodyPr>
            <a:normAutofit fontScale="85000" lnSpcReduction="20000"/>
          </a:bodyPr>
          <a:lstStyle/>
          <a:p>
            <a:pPr marL="0" indent="0">
              <a:lnSpc>
                <a:spcPct val="120000"/>
              </a:lnSpc>
              <a:spcBef>
                <a:spcPts val="0"/>
              </a:spcBef>
              <a:buNone/>
            </a:pPr>
            <a:r>
              <a:rPr lang="en-US" sz="2600" dirty="0">
                <a:latin typeface="Consolas" panose="020B0609020204030204" pitchFamily="49" charset="0"/>
              </a:rPr>
              <a:t>from machine import Pin</a:t>
            </a:r>
          </a:p>
          <a:p>
            <a:pPr marL="0" indent="0">
              <a:lnSpc>
                <a:spcPct val="120000"/>
              </a:lnSpc>
              <a:spcBef>
                <a:spcPts val="0"/>
              </a:spcBef>
              <a:buNone/>
            </a:pPr>
            <a:r>
              <a:rPr lang="en-US" sz="2600" dirty="0">
                <a:latin typeface="Consolas" panose="020B0609020204030204" pitchFamily="49" charset="0"/>
              </a:rPr>
              <a:t>from time import sleep</a:t>
            </a:r>
          </a:p>
          <a:p>
            <a:pPr marL="0" indent="0">
              <a:lnSpc>
                <a:spcPct val="120000"/>
              </a:lnSpc>
              <a:spcBef>
                <a:spcPts val="0"/>
              </a:spcBef>
              <a:buNone/>
            </a:pPr>
            <a:endParaRPr lang="en-US" sz="2600" dirty="0">
              <a:latin typeface="Consolas" panose="020B0609020204030204" pitchFamily="49" charset="0"/>
            </a:endParaRPr>
          </a:p>
          <a:p>
            <a:pPr marL="0" indent="0">
              <a:lnSpc>
                <a:spcPct val="120000"/>
              </a:lnSpc>
              <a:spcBef>
                <a:spcPts val="0"/>
              </a:spcBef>
              <a:buNone/>
            </a:pPr>
            <a:r>
              <a:rPr lang="en-US" sz="2600" dirty="0" err="1">
                <a:latin typeface="Consolas" panose="020B0609020204030204" pitchFamily="49" charset="0"/>
              </a:rPr>
              <a:t>red_light</a:t>
            </a:r>
            <a:r>
              <a:rPr lang="en-US" sz="2600" dirty="0">
                <a:latin typeface="Consolas" panose="020B0609020204030204" pitchFamily="49" charset="0"/>
              </a:rPr>
              <a:t> = </a:t>
            </a:r>
            <a:r>
              <a:rPr lang="en-US" sz="2600" dirty="0" err="1">
                <a:latin typeface="Consolas" panose="020B0609020204030204" pitchFamily="49" charset="0"/>
              </a:rPr>
              <a:t>Led_Light</a:t>
            </a:r>
            <a:r>
              <a:rPr lang="en-US" sz="2600" dirty="0">
                <a:latin typeface="Consolas" panose="020B0609020204030204" pitchFamily="49" charset="0"/>
              </a:rPr>
              <a:t>(3)</a:t>
            </a:r>
          </a:p>
          <a:p>
            <a:pPr marL="0" indent="0">
              <a:lnSpc>
                <a:spcPct val="120000"/>
              </a:lnSpc>
              <a:spcBef>
                <a:spcPts val="0"/>
              </a:spcBef>
              <a:buNone/>
            </a:pPr>
            <a:br>
              <a:rPr lang="en-US" sz="2600" dirty="0">
                <a:latin typeface="Consolas" panose="020B0609020204030204" pitchFamily="49" charset="0"/>
              </a:rPr>
            </a:br>
            <a:r>
              <a:rPr lang="en-US" sz="2600" dirty="0">
                <a:latin typeface="Consolas" panose="020B0609020204030204" pitchFamily="49" charset="0"/>
              </a:rPr>
              <a:t>while True:</a:t>
            </a:r>
          </a:p>
          <a:p>
            <a:pPr marL="457200" lvl="1" indent="0">
              <a:lnSpc>
                <a:spcPct val="120000"/>
              </a:lnSpc>
              <a:spcBef>
                <a:spcPts val="0"/>
              </a:spcBef>
              <a:buNone/>
            </a:pPr>
            <a:r>
              <a:rPr lang="en-US" sz="2600" dirty="0">
                <a:latin typeface="Consolas" panose="020B0609020204030204" pitchFamily="49" charset="0"/>
              </a:rPr>
              <a:t>print(</a:t>
            </a:r>
            <a:r>
              <a:rPr lang="en-US" sz="2600" dirty="0" err="1">
                <a:latin typeface="Consolas" panose="020B0609020204030204" pitchFamily="49" charset="0"/>
              </a:rPr>
              <a:t>red_light.led_light_state</a:t>
            </a:r>
            <a:r>
              <a:rPr lang="en-US" sz="2600" dirty="0">
                <a:latin typeface="Consolas" panose="020B0609020204030204" pitchFamily="49" charset="0"/>
              </a:rPr>
              <a:t>)</a:t>
            </a:r>
          </a:p>
          <a:p>
            <a:pPr marL="457200" lvl="1" indent="0">
              <a:lnSpc>
                <a:spcPct val="120000"/>
              </a:lnSpc>
              <a:spcBef>
                <a:spcPts val="0"/>
              </a:spcBef>
              <a:buNone/>
            </a:pPr>
            <a:r>
              <a:rPr lang="en-US" sz="2600" dirty="0" err="1">
                <a:latin typeface="Consolas" panose="020B0609020204030204" pitchFamily="49" charset="0"/>
              </a:rPr>
              <a:t>red_light.led_light_state</a:t>
            </a:r>
            <a:r>
              <a:rPr lang="en-US" sz="2600" dirty="0">
                <a:latin typeface="Consolas" panose="020B0609020204030204" pitchFamily="49" charset="0"/>
              </a:rPr>
              <a:t> = 1</a:t>
            </a:r>
          </a:p>
          <a:p>
            <a:pPr marL="457200" lvl="1" indent="0">
              <a:lnSpc>
                <a:spcPct val="120000"/>
              </a:lnSpc>
              <a:spcBef>
                <a:spcPts val="0"/>
              </a:spcBef>
              <a:buNone/>
            </a:pPr>
            <a:r>
              <a:rPr lang="en-US" sz="2600" dirty="0">
                <a:latin typeface="Consolas" panose="020B0609020204030204" pitchFamily="49" charset="0"/>
              </a:rPr>
              <a:t>sleep(0.25)</a:t>
            </a:r>
          </a:p>
          <a:p>
            <a:pPr marL="457200" lvl="1" indent="0">
              <a:lnSpc>
                <a:spcPct val="120000"/>
              </a:lnSpc>
              <a:spcBef>
                <a:spcPts val="0"/>
              </a:spcBef>
              <a:buNone/>
            </a:pPr>
            <a:r>
              <a:rPr lang="en-US" sz="2600" dirty="0">
                <a:latin typeface="Consolas" panose="020B0609020204030204" pitchFamily="49" charset="0"/>
              </a:rPr>
              <a:t>print(</a:t>
            </a:r>
            <a:r>
              <a:rPr lang="en-US" sz="2600" dirty="0" err="1">
                <a:latin typeface="Consolas" panose="020B0609020204030204" pitchFamily="49" charset="0"/>
              </a:rPr>
              <a:t>red_light.led_light_state</a:t>
            </a:r>
            <a:r>
              <a:rPr lang="en-US" sz="2600" dirty="0">
                <a:latin typeface="Consolas" panose="020B0609020204030204" pitchFamily="49" charset="0"/>
              </a:rPr>
              <a:t>)</a:t>
            </a:r>
          </a:p>
          <a:p>
            <a:pPr marL="457200" lvl="1" indent="0">
              <a:lnSpc>
                <a:spcPct val="120000"/>
              </a:lnSpc>
              <a:spcBef>
                <a:spcPts val="0"/>
              </a:spcBef>
              <a:buNone/>
            </a:pPr>
            <a:r>
              <a:rPr lang="en-US" sz="2600" dirty="0" err="1">
                <a:latin typeface="Consolas" panose="020B0609020204030204" pitchFamily="49" charset="0"/>
              </a:rPr>
              <a:t>red_light.led_light_state</a:t>
            </a:r>
            <a:r>
              <a:rPr lang="en-US" sz="2600" dirty="0">
                <a:latin typeface="Consolas" panose="020B0609020204030204" pitchFamily="49" charset="0"/>
              </a:rPr>
              <a:t> = 0</a:t>
            </a:r>
          </a:p>
          <a:p>
            <a:pPr marL="457200" lvl="1" indent="0">
              <a:lnSpc>
                <a:spcPct val="120000"/>
              </a:lnSpc>
              <a:spcBef>
                <a:spcPts val="0"/>
              </a:spcBef>
              <a:buNone/>
            </a:pPr>
            <a:r>
              <a:rPr lang="en-US" sz="2600" dirty="0">
                <a:latin typeface="Consolas" panose="020B0609020204030204" pitchFamily="49" charset="0"/>
              </a:rPr>
              <a:t>sleep(0.25)</a:t>
            </a:r>
          </a:p>
          <a:p>
            <a:pPr marL="0" indent="0">
              <a:buNone/>
            </a:pPr>
            <a:endParaRPr lang="en-AU" dirty="0"/>
          </a:p>
        </p:txBody>
      </p:sp>
      <p:pic>
        <p:nvPicPr>
          <p:cNvPr id="5" name="Picture 2" descr="388,500+ Pause Symbol Stock Photos, Pictures &amp; Royalty-Free ...">
            <a:extLst>
              <a:ext uri="{FF2B5EF4-FFF2-40B4-BE49-F238E27FC236}">
                <a16:creationId xmlns:a16="http://schemas.microsoft.com/office/drawing/2014/main" id="{2BAA8A56-1DCE-212C-B380-66891CA9471B}"/>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56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DFBEC37-EFDD-A004-B062-FABDC4BD32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spTree>
    <p:extLst>
      <p:ext uri="{BB962C8B-B14F-4D97-AF65-F5344CB8AC3E}">
        <p14:creationId xmlns:p14="http://schemas.microsoft.com/office/powerpoint/2010/main" val="39674718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C6F239-F5E8-6417-880B-0B56CE59D207}"/>
              </a:ext>
            </a:extLst>
          </p:cNvPr>
          <p:cNvSpPr>
            <a:spLocks noGrp="1"/>
          </p:cNvSpPr>
          <p:nvPr>
            <p:ph type="title"/>
          </p:nvPr>
        </p:nvSpPr>
        <p:spPr/>
        <p:txBody>
          <a:bodyPr/>
          <a:lstStyle/>
          <a:p>
            <a:r>
              <a:rPr lang="en-US" dirty="0"/>
              <a:t>Overloading Polymorphism</a:t>
            </a:r>
            <a:endParaRPr lang="en-AU" dirty="0"/>
          </a:p>
        </p:txBody>
      </p:sp>
      <p:sp>
        <p:nvSpPr>
          <p:cNvPr id="8" name="Content Placeholder 7">
            <a:extLst>
              <a:ext uri="{FF2B5EF4-FFF2-40B4-BE49-F238E27FC236}">
                <a16:creationId xmlns:a16="http://schemas.microsoft.com/office/drawing/2014/main" id="{A8D1847C-4AD3-1D2C-43B8-828394D9FF0E}"/>
              </a:ext>
            </a:extLst>
          </p:cNvPr>
          <p:cNvSpPr>
            <a:spLocks noGrp="1"/>
          </p:cNvSpPr>
          <p:nvPr>
            <p:ph idx="1"/>
          </p:nvPr>
        </p:nvSpPr>
        <p:spPr/>
        <p:txBody>
          <a:bodyPr>
            <a:normAutofit fontScale="92500" lnSpcReduction="20000"/>
          </a:bodyPr>
          <a:lstStyle/>
          <a:p>
            <a:pPr marL="0" indent="0">
              <a:buNone/>
            </a:pPr>
            <a:r>
              <a:rPr lang="en-US" dirty="0"/>
              <a:t>Overloading occurs when a Sub Class and/or Super Class have multiple methods with the same name but different parameters (number or type).</a:t>
            </a:r>
          </a:p>
          <a:p>
            <a:pPr marL="0" indent="0">
              <a:buNone/>
            </a:pPr>
            <a:br>
              <a:rPr lang="en-US" dirty="0"/>
            </a:br>
            <a:r>
              <a:rPr lang="en-US" dirty="0"/>
              <a:t>When you call the method, depending on the parameters passed, the corresponding method is executed.</a:t>
            </a:r>
          </a:p>
          <a:p>
            <a:pPr marL="0" indent="0">
              <a:buNone/>
            </a:pPr>
            <a:br>
              <a:rPr lang="en-US" dirty="0"/>
            </a:br>
            <a:r>
              <a:rPr lang="en-US" dirty="0"/>
              <a:t>Because Python is dynamically typed, it does not support overloaded polymorphism, as the last definition of a method overwrites any previous ones.</a:t>
            </a:r>
          </a:p>
          <a:p>
            <a:pPr marL="0" indent="0">
              <a:buNone/>
            </a:pPr>
            <a:endParaRPr lang="en-US" dirty="0"/>
          </a:p>
          <a:p>
            <a:pPr marL="0" indent="0">
              <a:buNone/>
            </a:pPr>
            <a:r>
              <a:rPr lang="en-US" dirty="0">
                <a:hlinkClick r:id="rId2"/>
              </a:rPr>
              <a:t>https://github.com/TempeHS/MicroPython_OOP_Pi_Pico_Mini_Project_Source/blob/main/tutorials/Lecture2.md#overloading-polymorphism</a:t>
            </a:r>
            <a:endParaRPr lang="en-US" dirty="0"/>
          </a:p>
          <a:p>
            <a:pPr marL="0" indent="0">
              <a:buNone/>
            </a:pPr>
            <a:endParaRPr lang="en-AU" dirty="0"/>
          </a:p>
        </p:txBody>
      </p:sp>
    </p:spTree>
    <p:extLst>
      <p:ext uri="{BB962C8B-B14F-4D97-AF65-F5344CB8AC3E}">
        <p14:creationId xmlns:p14="http://schemas.microsoft.com/office/powerpoint/2010/main" val="11758228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66024-A427-2F9B-6DA9-F2E68F611A4B}"/>
              </a:ext>
            </a:extLst>
          </p:cNvPr>
          <p:cNvSpPr>
            <a:spLocks noGrp="1"/>
          </p:cNvSpPr>
          <p:nvPr>
            <p:ph type="title"/>
          </p:nvPr>
        </p:nvSpPr>
        <p:spPr/>
        <p:txBody>
          <a:bodyPr/>
          <a:lstStyle/>
          <a:p>
            <a:r>
              <a:rPr lang="en-US" dirty="0"/>
              <a:t>Overloading Polymorphism</a:t>
            </a:r>
            <a:endParaRPr lang="en-AU" dirty="0"/>
          </a:p>
        </p:txBody>
      </p:sp>
      <p:sp>
        <p:nvSpPr>
          <p:cNvPr id="3" name="Content Placeholder 2">
            <a:extLst>
              <a:ext uri="{FF2B5EF4-FFF2-40B4-BE49-F238E27FC236}">
                <a16:creationId xmlns:a16="http://schemas.microsoft.com/office/drawing/2014/main" id="{F23F1909-511E-108E-3B50-EA6F67D619E8}"/>
              </a:ext>
            </a:extLst>
          </p:cNvPr>
          <p:cNvSpPr>
            <a:spLocks noGrp="1"/>
          </p:cNvSpPr>
          <p:nvPr>
            <p:ph idx="1"/>
          </p:nvPr>
        </p:nvSpPr>
        <p:spPr/>
        <p:txBody>
          <a:bodyPr/>
          <a:lstStyle/>
          <a:p>
            <a:pPr marL="0" indent="0">
              <a:buNone/>
            </a:pPr>
            <a:r>
              <a:rPr lang="en-US" sz="2000" dirty="0">
                <a:latin typeface="Consolas" panose="020B0609020204030204" pitchFamily="49" charset="0"/>
              </a:rPr>
              <a:t>METHOD </a:t>
            </a:r>
            <a:r>
              <a:rPr lang="en-US" sz="2000" dirty="0" err="1">
                <a:latin typeface="Consolas" panose="020B0609020204030204" pitchFamily="49" charset="0"/>
              </a:rPr>
              <a:t>led_light_state</a:t>
            </a:r>
            <a:r>
              <a:rPr lang="en-US" sz="2000" dirty="0">
                <a:latin typeface="Consolas" panose="020B0609020204030204" pitchFamily="49" charset="0"/>
              </a:rPr>
              <a:t> ():</a:t>
            </a:r>
          </a:p>
          <a:p>
            <a:pPr marL="457200" lvl="1" indent="0">
              <a:buNone/>
            </a:pPr>
            <a:r>
              <a:rPr lang="en-US" sz="2000" dirty="0">
                <a:latin typeface="Consolas" panose="020B0609020204030204" pitchFamily="49" charset="0"/>
              </a:rPr>
              <a:t>RETURN the pin's current value</a:t>
            </a:r>
          </a:p>
          <a:p>
            <a:pPr marL="0" indent="0">
              <a:buNone/>
            </a:pPr>
            <a:endParaRPr lang="en-US" sz="2000" dirty="0">
              <a:latin typeface="Consolas" panose="020B0609020204030204" pitchFamily="49" charset="0"/>
            </a:endParaRPr>
          </a:p>
          <a:p>
            <a:pPr marL="0" indent="0">
              <a:buNone/>
            </a:pPr>
            <a:r>
              <a:rPr lang="en-US" sz="2000" dirty="0">
                <a:latin typeface="Consolas" panose="020B0609020204030204" pitchFamily="49" charset="0"/>
              </a:rPr>
              <a:t>METHOD </a:t>
            </a:r>
            <a:r>
              <a:rPr lang="en-US" sz="2000" dirty="0" err="1">
                <a:latin typeface="Consolas" panose="020B0609020204030204" pitchFamily="49" charset="0"/>
              </a:rPr>
              <a:t>led_light_state</a:t>
            </a:r>
            <a:r>
              <a:rPr lang="en-US" sz="2000" dirty="0">
                <a:latin typeface="Consolas" panose="020B0609020204030204" pitchFamily="49" charset="0"/>
              </a:rPr>
              <a:t> (value):</a:t>
            </a:r>
          </a:p>
          <a:p>
            <a:pPr marL="457200" lvl="1" indent="0">
              <a:buNone/>
            </a:pPr>
            <a:r>
              <a:rPr lang="en-US" sz="2000" dirty="0">
                <a:latin typeface="Consolas" panose="020B0609020204030204" pitchFamily="49" charset="0"/>
              </a:rPr>
              <a:t>IF value is 1:</a:t>
            </a:r>
          </a:p>
          <a:p>
            <a:pPr marL="914400" lvl="2" indent="0">
              <a:buNone/>
            </a:pPr>
            <a:r>
              <a:rPr lang="en-US" dirty="0">
                <a:latin typeface="Consolas" panose="020B0609020204030204" pitchFamily="49" charset="0"/>
              </a:rPr>
              <a:t>CALL off()</a:t>
            </a:r>
          </a:p>
          <a:p>
            <a:pPr marL="457200" lvl="1" indent="0">
              <a:buNone/>
            </a:pPr>
            <a:r>
              <a:rPr lang="en-US" sz="2000" dirty="0">
                <a:latin typeface="Consolas" panose="020B0609020204030204" pitchFamily="49" charset="0"/>
              </a:rPr>
              <a:t>ELSE IF value is 0:</a:t>
            </a:r>
          </a:p>
          <a:p>
            <a:pPr marL="914400" lvl="2" indent="0">
              <a:buNone/>
            </a:pPr>
            <a:r>
              <a:rPr lang="en-US" dirty="0">
                <a:latin typeface="Consolas" panose="020B0609020204030204" pitchFamily="49" charset="0"/>
              </a:rPr>
              <a:t>CALL on()</a:t>
            </a:r>
          </a:p>
          <a:p>
            <a:pPr marL="914400" lvl="2" indent="0">
              <a:buNone/>
            </a:pPr>
            <a:endParaRPr lang="en-US" dirty="0">
              <a:latin typeface="Consolas" panose="020B0609020204030204" pitchFamily="49" charset="0"/>
            </a:endParaRPr>
          </a:p>
          <a:p>
            <a:pPr marL="0" indent="0">
              <a:buNone/>
            </a:pPr>
            <a:r>
              <a:rPr lang="en-US" sz="2000" dirty="0">
                <a:latin typeface="Consolas" panose="020B0609020204030204" pitchFamily="49" charset="0"/>
              </a:rPr>
              <a:t>METHOD </a:t>
            </a:r>
            <a:r>
              <a:rPr lang="en-US" sz="2000" dirty="0" err="1">
                <a:latin typeface="Consolas" panose="020B0609020204030204" pitchFamily="49" charset="0"/>
              </a:rPr>
              <a:t>led_light_state</a:t>
            </a:r>
            <a:r>
              <a:rPr lang="en-US" sz="2000" dirty="0">
                <a:latin typeface="Consolas" panose="020B0609020204030204" pitchFamily="49" charset="0"/>
              </a:rPr>
              <a:t> (int a, int b):</a:t>
            </a:r>
          </a:p>
          <a:p>
            <a:pPr marL="457200" lvl="1" indent="0">
              <a:buNone/>
            </a:pPr>
            <a:r>
              <a:rPr lang="en-US" sz="2000" dirty="0">
                <a:latin typeface="Consolas" panose="020B0609020204030204" pitchFamily="49" charset="0"/>
              </a:rPr>
              <a:t># Implement something different</a:t>
            </a:r>
          </a:p>
          <a:p>
            <a:pPr marL="0" indent="0">
              <a:buNone/>
            </a:pPr>
            <a:endParaRPr lang="en-AU" dirty="0">
              <a:latin typeface="Consolas" panose="020B0609020204030204" pitchFamily="49" charset="0"/>
            </a:endParaRPr>
          </a:p>
          <a:p>
            <a:pPr marL="0" indent="0">
              <a:buNone/>
            </a:pPr>
            <a:endParaRPr lang="en-AU" dirty="0"/>
          </a:p>
        </p:txBody>
      </p:sp>
    </p:spTree>
    <p:extLst>
      <p:ext uri="{BB962C8B-B14F-4D97-AF65-F5344CB8AC3E}">
        <p14:creationId xmlns:p14="http://schemas.microsoft.com/office/powerpoint/2010/main" val="2289959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6EBD5BC-A418-B3D5-F3BE-15BADC7685D9}"/>
              </a:ext>
            </a:extLst>
          </p:cNvPr>
          <p:cNvSpPr>
            <a:spLocks noGrp="1"/>
          </p:cNvSpPr>
          <p:nvPr>
            <p:ph type="title"/>
          </p:nvPr>
        </p:nvSpPr>
        <p:spPr/>
        <p:txBody>
          <a:bodyPr/>
          <a:lstStyle/>
          <a:p>
            <a:r>
              <a:rPr lang="en-AU" dirty="0"/>
              <a:t>Overriding Polymorphism</a:t>
            </a:r>
          </a:p>
        </p:txBody>
      </p:sp>
      <p:sp>
        <p:nvSpPr>
          <p:cNvPr id="6" name="Content Placeholder 5">
            <a:extLst>
              <a:ext uri="{FF2B5EF4-FFF2-40B4-BE49-F238E27FC236}">
                <a16:creationId xmlns:a16="http://schemas.microsoft.com/office/drawing/2014/main" id="{95A9DC49-463E-4EFF-BD3E-E4AEF9DAF757}"/>
              </a:ext>
            </a:extLst>
          </p:cNvPr>
          <p:cNvSpPr>
            <a:spLocks noGrp="1"/>
          </p:cNvSpPr>
          <p:nvPr>
            <p:ph idx="1"/>
          </p:nvPr>
        </p:nvSpPr>
        <p:spPr/>
        <p:txBody>
          <a:bodyPr>
            <a:normAutofit/>
          </a:bodyPr>
          <a:lstStyle/>
          <a:p>
            <a:pPr marL="0" indent="0">
              <a:buNone/>
            </a:pPr>
            <a:r>
              <a:rPr lang="en-US" dirty="0"/>
              <a:t>Polymorphism Overriding occurs when a Sub Class provides a new implementation for a method it inherits from its Super Class.</a:t>
            </a:r>
          </a:p>
          <a:p>
            <a:pPr marL="0" indent="0">
              <a:buNone/>
            </a:pPr>
            <a:br>
              <a:rPr lang="en-US" dirty="0"/>
            </a:br>
            <a:r>
              <a:rPr lang="en-US" dirty="0"/>
              <a:t>The method in the Sub Class has the same name and parameters as the one in the Super Class. When the method is called on an object of the Sub Class, Python (or any object-oriented language) uses the Sub Class implementation—even if the object is referenced using the Super type </a:t>
            </a:r>
            <a:r>
              <a:rPr lang="en-AU" dirty="0" err="1">
                <a:latin typeface="Consolas" panose="020B0609020204030204" pitchFamily="49" charset="0"/>
              </a:rPr>
              <a:t>self.super.method</a:t>
            </a:r>
            <a:r>
              <a:rPr lang="en-AU" dirty="0">
                <a:latin typeface="Consolas" panose="020B0609020204030204" pitchFamily="49" charset="0"/>
              </a:rPr>
              <a:t>()</a:t>
            </a:r>
            <a:r>
              <a:rPr lang="en-US" dirty="0"/>
              <a:t>.</a:t>
            </a:r>
          </a:p>
        </p:txBody>
      </p:sp>
    </p:spTree>
    <p:extLst>
      <p:ext uri="{BB962C8B-B14F-4D97-AF65-F5344CB8AC3E}">
        <p14:creationId xmlns:p14="http://schemas.microsoft.com/office/powerpoint/2010/main" val="2628338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4C040-0011-B132-BBB4-963A422BA42C}"/>
              </a:ext>
            </a:extLst>
          </p:cNvPr>
          <p:cNvSpPr>
            <a:spLocks noGrp="1"/>
          </p:cNvSpPr>
          <p:nvPr>
            <p:ph type="title"/>
          </p:nvPr>
        </p:nvSpPr>
        <p:spPr/>
        <p:txBody>
          <a:bodyPr/>
          <a:lstStyle/>
          <a:p>
            <a:r>
              <a:rPr lang="en-AU" dirty="0" err="1"/>
              <a:t>Led_Light</a:t>
            </a:r>
            <a:r>
              <a:rPr lang="en-AU" dirty="0"/>
              <a:t> Class Attributes</a:t>
            </a:r>
          </a:p>
        </p:txBody>
      </p:sp>
      <p:sp>
        <p:nvSpPr>
          <p:cNvPr id="3" name="Content Placeholder 2">
            <a:extLst>
              <a:ext uri="{FF2B5EF4-FFF2-40B4-BE49-F238E27FC236}">
                <a16:creationId xmlns:a16="http://schemas.microsoft.com/office/drawing/2014/main" id="{10BF6715-B6F1-BE80-23EB-752BDCA181D5}"/>
              </a:ext>
            </a:extLst>
          </p:cNvPr>
          <p:cNvSpPr>
            <a:spLocks noGrp="1"/>
          </p:cNvSpPr>
          <p:nvPr>
            <p:ph idx="1"/>
          </p:nvPr>
        </p:nvSpPr>
        <p:spPr>
          <a:xfrm>
            <a:off x="838200" y="1772709"/>
            <a:ext cx="10515600" cy="4351338"/>
          </a:xfrm>
        </p:spPr>
        <p:txBody>
          <a:bodyPr>
            <a:normAutofit/>
          </a:bodyPr>
          <a:lstStyle/>
          <a:p>
            <a:pPr marL="0" indent="0">
              <a:lnSpc>
                <a:spcPct val="100000"/>
              </a:lnSpc>
              <a:spcBef>
                <a:spcPts val="0"/>
              </a:spcBef>
              <a:buNone/>
            </a:pP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class </a:t>
            </a: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Led_Light</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(Pin):</a:t>
            </a:r>
          </a:p>
          <a:p>
            <a:pPr marL="457200" lvl="1" indent="0">
              <a:lnSpc>
                <a:spcPct val="100000"/>
              </a:lnSpc>
              <a:spcBef>
                <a:spcPts val="0"/>
              </a:spcBef>
              <a:buNone/>
            </a:pPr>
            <a:r>
              <a:rPr lang="en-AU" dirty="0">
                <a:latin typeface="Consolas" panose="020B0609020204030204" pitchFamily="49" charset="0"/>
                <a:ea typeface="Cascadia Mono SemiLight" panose="020B0609020000020004" pitchFamily="49" charset="0"/>
                <a:cs typeface="Cascadia Mono SemiLight" panose="020B0609020000020004" pitchFamily="49" charset="0"/>
              </a:rPr>
              <a:t># Sub Class inherits the 'Pin' Class</a:t>
            </a:r>
          </a:p>
          <a:p>
            <a:pPr marL="914400" lvl="2" indent="0">
              <a:lnSpc>
                <a:spcPct val="100000"/>
              </a:lnSpc>
              <a:spcBef>
                <a:spcPts val="0"/>
              </a:spcBef>
              <a:buNone/>
            </a:pP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def __</a:t>
            </a: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init</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__(self, pin, flashing=False, debug=False):</a:t>
            </a:r>
          </a:p>
          <a:p>
            <a:pPr marL="1371600" lvl="3" indent="0">
              <a:lnSpc>
                <a:spcPct val="100000"/>
              </a:lnSpc>
              <a:spcBef>
                <a:spcPts val="0"/>
              </a:spcBef>
              <a:buNone/>
            </a:pP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super().__</a:t>
            </a: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init</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__(pin, </a:t>
            </a: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Pin.OUT</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a:t>
            </a:r>
          </a:p>
          <a:p>
            <a:pPr marL="1371600" lvl="3" indent="0">
              <a:lnSpc>
                <a:spcPct val="100000"/>
              </a:lnSpc>
              <a:spcBef>
                <a:spcPts val="0"/>
              </a:spcBef>
              <a:buNone/>
            </a:pP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self.__debug</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 = debug</a:t>
            </a:r>
          </a:p>
          <a:p>
            <a:pPr marL="1371600" lvl="3" indent="0">
              <a:lnSpc>
                <a:spcPct val="100000"/>
              </a:lnSpc>
              <a:spcBef>
                <a:spcPts val="0"/>
              </a:spcBef>
              <a:buNone/>
            </a:pP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self.__pin</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 = pin</a:t>
            </a:r>
          </a:p>
          <a:p>
            <a:pPr marL="1371600" lvl="3" indent="0">
              <a:lnSpc>
                <a:spcPct val="100000"/>
              </a:lnSpc>
              <a:spcBef>
                <a:spcPts val="0"/>
              </a:spcBef>
              <a:buNone/>
            </a:pPr>
            <a:r>
              <a:rPr lang="en-AU" sz="2400" dirty="0" err="1">
                <a:latin typeface="Consolas" panose="020B0609020204030204" pitchFamily="49" charset="0"/>
                <a:ea typeface="Cascadia Mono SemiLight" panose="020B0609020000020004" pitchFamily="49" charset="0"/>
                <a:cs typeface="Cascadia Mono SemiLight" panose="020B0609020000020004" pitchFamily="49" charset="0"/>
              </a:rPr>
              <a:t>self.__flashing</a:t>
            </a:r>
            <a:r>
              <a:rPr lang="en-AU" sz="2400" dirty="0">
                <a:latin typeface="Consolas" panose="020B0609020204030204" pitchFamily="49" charset="0"/>
                <a:ea typeface="Cascadia Mono SemiLight" panose="020B0609020000020004" pitchFamily="49" charset="0"/>
                <a:cs typeface="Cascadia Mono SemiLight" panose="020B0609020000020004" pitchFamily="49" charset="0"/>
              </a:rPr>
              <a:t> = flashing</a:t>
            </a:r>
          </a:p>
        </p:txBody>
      </p:sp>
      <p:pic>
        <p:nvPicPr>
          <p:cNvPr id="5" name="Picture 2" descr="388,500+ Pause Symbol Stock Photos, Pictures &amp; Royalty-Free ...">
            <a:extLst>
              <a:ext uri="{FF2B5EF4-FFF2-40B4-BE49-F238E27FC236}">
                <a16:creationId xmlns:a16="http://schemas.microsoft.com/office/drawing/2014/main" id="{35CC96FB-DBA1-19C5-D841-D7C0CD3E068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6823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F0F0F-94A6-311A-0249-1FFA06520973}"/>
              </a:ext>
            </a:extLst>
          </p:cNvPr>
          <p:cNvSpPr>
            <a:spLocks noGrp="1"/>
          </p:cNvSpPr>
          <p:nvPr>
            <p:ph type="title"/>
          </p:nvPr>
        </p:nvSpPr>
        <p:spPr/>
        <p:txBody>
          <a:bodyPr/>
          <a:lstStyle/>
          <a:p>
            <a:r>
              <a:rPr lang="en-AU" dirty="0"/>
              <a:t>Overriding .on() method</a:t>
            </a:r>
          </a:p>
        </p:txBody>
      </p:sp>
      <p:sp>
        <p:nvSpPr>
          <p:cNvPr id="7" name="Content Placeholder 6">
            <a:extLst>
              <a:ext uri="{FF2B5EF4-FFF2-40B4-BE49-F238E27FC236}">
                <a16:creationId xmlns:a16="http://schemas.microsoft.com/office/drawing/2014/main" id="{E75A7C68-4B9E-4E7E-FB13-CB85812E84E8}"/>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def on(self):</a:t>
            </a:r>
          </a:p>
          <a:p>
            <a:pPr marL="0" indent="0">
              <a:lnSpc>
                <a:spcPct val="100000"/>
              </a:lnSpc>
              <a:spcBef>
                <a:spcPts val="0"/>
              </a:spcBef>
              <a:buNone/>
            </a:pPr>
            <a:r>
              <a:rPr lang="en-US" sz="2400" dirty="0">
                <a:latin typeface="Consolas" panose="020B0609020204030204" pitchFamily="49" charset="0"/>
              </a:rPr>
              <a:t># method overriding polymorphism of the Super Class</a:t>
            </a:r>
          </a:p>
          <a:p>
            <a:pPr marL="457200" lvl="1" indent="0">
              <a:lnSpc>
                <a:spcPct val="100000"/>
              </a:lnSpc>
              <a:spcBef>
                <a:spcPts val="0"/>
              </a:spcBef>
              <a:buNone/>
            </a:pPr>
            <a:r>
              <a:rPr lang="en-US" dirty="0" err="1">
                <a:latin typeface="Consolas" panose="020B0609020204030204" pitchFamily="49" charset="0"/>
              </a:rPr>
              <a:t>self.high</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if </a:t>
            </a:r>
            <a:r>
              <a:rPr lang="en-US" dirty="0" err="1">
                <a:latin typeface="Consolas" panose="020B0609020204030204" pitchFamily="49" charset="0"/>
              </a:rPr>
              <a:t>self.__debug</a:t>
            </a:r>
            <a:r>
              <a:rPr lang="en-US" dirty="0">
                <a:latin typeface="Consolas" panose="020B0609020204030204" pitchFamily="49" charset="0"/>
              </a:rPr>
              <a:t>:</a:t>
            </a:r>
          </a:p>
          <a:p>
            <a:pPr marL="914400" lvl="2" indent="0">
              <a:lnSpc>
                <a:spcPct val="100000"/>
              </a:lnSpc>
              <a:spcBef>
                <a:spcPts val="0"/>
              </a:spcBef>
              <a:buNone/>
            </a:pPr>
            <a:r>
              <a:rPr lang="en-US" sz="2400" dirty="0">
                <a:latin typeface="Consolas" panose="020B0609020204030204" pitchFamily="49" charset="0"/>
              </a:rPr>
              <a:t>print(</a:t>
            </a:r>
            <a:r>
              <a:rPr lang="en-US" sz="2400" dirty="0" err="1">
                <a:latin typeface="Consolas" panose="020B0609020204030204" pitchFamily="49" charset="0"/>
              </a:rPr>
              <a:t>f"LED</a:t>
            </a:r>
            <a:r>
              <a:rPr lang="en-US" sz="2400" dirty="0">
                <a:latin typeface="Consolas" panose="020B0609020204030204" pitchFamily="49" charset="0"/>
              </a:rPr>
              <a:t> connected to Pin {</a:t>
            </a:r>
            <a:r>
              <a:rPr lang="en-US" sz="2400" dirty="0" err="1">
                <a:latin typeface="Consolas" panose="020B0609020204030204" pitchFamily="49" charset="0"/>
              </a:rPr>
              <a:t>self.__pin</a:t>
            </a:r>
            <a:r>
              <a:rPr lang="en-US" sz="2400" dirty="0">
                <a:latin typeface="Consolas" panose="020B0609020204030204" pitchFamily="49" charset="0"/>
              </a:rPr>
              <a:t>} is high")</a:t>
            </a:r>
          </a:p>
          <a:p>
            <a:pPr marL="0" indent="0">
              <a:buNone/>
            </a:pPr>
            <a:endParaRPr lang="en-AU" sz="2400" dirty="0"/>
          </a:p>
        </p:txBody>
      </p:sp>
      <p:pic>
        <p:nvPicPr>
          <p:cNvPr id="4" name="Picture 2" descr="388,500+ Pause Symbol Stock Photos, Pictures &amp; Royalty-Free ...">
            <a:extLst>
              <a:ext uri="{FF2B5EF4-FFF2-40B4-BE49-F238E27FC236}">
                <a16:creationId xmlns:a16="http://schemas.microsoft.com/office/drawing/2014/main" id="{1F44B9D9-7E5F-B218-9DDB-71575D30025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1451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8FE78-CE9D-05F7-1341-B24BEE8D807C}"/>
              </a:ext>
            </a:extLst>
          </p:cNvPr>
          <p:cNvSpPr>
            <a:spLocks noGrp="1"/>
          </p:cNvSpPr>
          <p:nvPr>
            <p:ph type="title"/>
          </p:nvPr>
        </p:nvSpPr>
        <p:spPr/>
        <p:txBody>
          <a:bodyPr/>
          <a:lstStyle/>
          <a:p>
            <a:r>
              <a:rPr lang="en-AU" dirty="0"/>
              <a:t>Overriding .off() method</a:t>
            </a:r>
          </a:p>
        </p:txBody>
      </p:sp>
      <p:sp>
        <p:nvSpPr>
          <p:cNvPr id="3" name="Content Placeholder 2">
            <a:extLst>
              <a:ext uri="{FF2B5EF4-FFF2-40B4-BE49-F238E27FC236}">
                <a16:creationId xmlns:a16="http://schemas.microsoft.com/office/drawing/2014/main" id="{F5DB6176-67EB-F1D4-A5F6-3523A9B2DC7E}"/>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def off(self):</a:t>
            </a:r>
          </a:p>
          <a:p>
            <a:pPr marL="0" indent="0">
              <a:lnSpc>
                <a:spcPct val="100000"/>
              </a:lnSpc>
              <a:spcBef>
                <a:spcPts val="0"/>
              </a:spcBef>
              <a:buNone/>
            </a:pPr>
            <a:r>
              <a:rPr lang="en-US" sz="2400" dirty="0">
                <a:latin typeface="Consolas" panose="020B0609020204030204" pitchFamily="49" charset="0"/>
              </a:rPr>
              <a:t># method overriding polymorphism of the Super Class</a:t>
            </a:r>
          </a:p>
          <a:p>
            <a:pPr marL="457200" lvl="1" indent="0">
              <a:lnSpc>
                <a:spcPct val="100000"/>
              </a:lnSpc>
              <a:spcBef>
                <a:spcPts val="0"/>
              </a:spcBef>
              <a:buNone/>
            </a:pPr>
            <a:r>
              <a:rPr lang="en-US" dirty="0" err="1">
                <a:latin typeface="Consolas" panose="020B0609020204030204" pitchFamily="49" charset="0"/>
              </a:rPr>
              <a:t>self.low</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if </a:t>
            </a:r>
            <a:r>
              <a:rPr lang="en-US" dirty="0" err="1">
                <a:latin typeface="Consolas" panose="020B0609020204030204" pitchFamily="49" charset="0"/>
              </a:rPr>
              <a:t>self.__debug</a:t>
            </a:r>
            <a:r>
              <a:rPr lang="en-US" dirty="0">
                <a:latin typeface="Consolas" panose="020B0609020204030204" pitchFamily="49" charset="0"/>
              </a:rPr>
              <a:t>:</a:t>
            </a:r>
          </a:p>
          <a:p>
            <a:pPr marL="914400" lvl="2" indent="0">
              <a:lnSpc>
                <a:spcPct val="100000"/>
              </a:lnSpc>
              <a:spcBef>
                <a:spcPts val="0"/>
              </a:spcBef>
              <a:buNone/>
            </a:pPr>
            <a:r>
              <a:rPr lang="en-US" sz="2400" dirty="0">
                <a:latin typeface="Consolas" panose="020B0609020204030204" pitchFamily="49" charset="0"/>
              </a:rPr>
              <a:t>print(</a:t>
            </a:r>
            <a:r>
              <a:rPr lang="en-US" sz="2400" dirty="0" err="1">
                <a:latin typeface="Consolas" panose="020B0609020204030204" pitchFamily="49" charset="0"/>
              </a:rPr>
              <a:t>f"LED</a:t>
            </a:r>
            <a:r>
              <a:rPr lang="en-US" sz="2400" dirty="0">
                <a:latin typeface="Consolas" panose="020B0609020204030204" pitchFamily="49" charset="0"/>
              </a:rPr>
              <a:t> connected to Pin {</a:t>
            </a:r>
            <a:r>
              <a:rPr lang="en-US" sz="2400" dirty="0" err="1">
                <a:latin typeface="Consolas" panose="020B0609020204030204" pitchFamily="49" charset="0"/>
              </a:rPr>
              <a:t>self.__pin</a:t>
            </a:r>
            <a:r>
              <a:rPr lang="en-US" sz="2400" dirty="0">
                <a:latin typeface="Consolas" panose="020B0609020204030204" pitchFamily="49" charset="0"/>
              </a:rPr>
              <a:t>} is low")</a:t>
            </a:r>
          </a:p>
          <a:p>
            <a:pPr marL="0" indent="0">
              <a:buNone/>
            </a:pPr>
            <a:endParaRPr lang="en-AU" sz="2400" dirty="0"/>
          </a:p>
        </p:txBody>
      </p:sp>
      <p:pic>
        <p:nvPicPr>
          <p:cNvPr id="4" name="Picture 2" descr="388,500+ Pause Symbol Stock Photos, Pictures &amp; Royalty-Free ...">
            <a:extLst>
              <a:ext uri="{FF2B5EF4-FFF2-40B4-BE49-F238E27FC236}">
                <a16:creationId xmlns:a16="http://schemas.microsoft.com/office/drawing/2014/main" id="{9369C687-A031-1A0D-C099-4653868E67CD}"/>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7278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3F1B1-C58D-62C1-ECB0-134E164A2C7F}"/>
              </a:ext>
            </a:extLst>
          </p:cNvPr>
          <p:cNvSpPr>
            <a:spLocks noGrp="1"/>
          </p:cNvSpPr>
          <p:nvPr>
            <p:ph type="title"/>
          </p:nvPr>
        </p:nvSpPr>
        <p:spPr/>
        <p:txBody>
          <a:bodyPr/>
          <a:lstStyle/>
          <a:p>
            <a:r>
              <a:rPr lang="en-AU" dirty="0"/>
              <a:t>Instantiate &amp; unit test the methods </a:t>
            </a:r>
          </a:p>
        </p:txBody>
      </p:sp>
      <p:sp>
        <p:nvSpPr>
          <p:cNvPr id="3" name="Content Placeholder 2">
            <a:extLst>
              <a:ext uri="{FF2B5EF4-FFF2-40B4-BE49-F238E27FC236}">
                <a16:creationId xmlns:a16="http://schemas.microsoft.com/office/drawing/2014/main" id="{E67D8705-E839-93D0-8DD3-D8B264503D3A}"/>
              </a:ext>
            </a:extLst>
          </p:cNvPr>
          <p:cNvSpPr>
            <a:spLocks noGrp="1"/>
          </p:cNvSpPr>
          <p:nvPr>
            <p:ph idx="1"/>
          </p:nvPr>
        </p:nvSpPr>
        <p:spPr/>
        <p:txBody>
          <a:bodyPr>
            <a:noAutofit/>
          </a:bodyPr>
          <a:lstStyle/>
          <a:p>
            <a:pPr marL="0" indent="0">
              <a:lnSpc>
                <a:spcPct val="100000"/>
              </a:lnSpc>
              <a:spcBef>
                <a:spcPts val="0"/>
              </a:spcBef>
              <a:buNone/>
            </a:pPr>
            <a:r>
              <a:rPr lang="en-US" sz="2400" dirty="0">
                <a:latin typeface="Consolas" panose="020B0609020204030204" pitchFamily="49" charset="0"/>
              </a:rPr>
              <a:t>from machine import Pin</a:t>
            </a:r>
          </a:p>
          <a:p>
            <a:pPr marL="0" indent="0">
              <a:lnSpc>
                <a:spcPct val="100000"/>
              </a:lnSpc>
              <a:spcBef>
                <a:spcPts val="0"/>
              </a:spcBef>
              <a:buNone/>
            </a:pPr>
            <a:r>
              <a:rPr lang="en-US" sz="2400" dirty="0">
                <a:latin typeface="Consolas" panose="020B0609020204030204" pitchFamily="49" charset="0"/>
              </a:rPr>
              <a:t>from time import sleep</a:t>
            </a:r>
          </a:p>
          <a:p>
            <a:pPr marL="0" indent="0">
              <a:lnSpc>
                <a:spcPct val="100000"/>
              </a:lnSpc>
              <a:spcBef>
                <a:spcPts val="0"/>
              </a:spcBef>
              <a:buNone/>
            </a:pPr>
            <a:endParaRPr lang="en-US" sz="2400" dirty="0">
              <a:latin typeface="Consolas" panose="020B0609020204030204" pitchFamily="49" charset="0"/>
            </a:endParaRPr>
          </a:p>
          <a:p>
            <a:pPr marL="0" indent="0">
              <a:lnSpc>
                <a:spcPct val="100000"/>
              </a:lnSpc>
              <a:spcBef>
                <a:spcPts val="0"/>
              </a:spcBef>
              <a:buNone/>
            </a:pPr>
            <a:r>
              <a:rPr lang="en-US" sz="2400" dirty="0" err="1">
                <a:latin typeface="Consolas" panose="020B0609020204030204" pitchFamily="49" charset="0"/>
              </a:rPr>
              <a:t>red_light</a:t>
            </a:r>
            <a:r>
              <a:rPr lang="en-US" sz="2400" dirty="0">
                <a:latin typeface="Consolas" panose="020B0609020204030204" pitchFamily="49" charset="0"/>
              </a:rPr>
              <a:t> = </a:t>
            </a:r>
            <a:r>
              <a:rPr lang="en-US" sz="2400" dirty="0" err="1">
                <a:latin typeface="Consolas" panose="020B0609020204030204" pitchFamily="49" charset="0"/>
              </a:rPr>
              <a:t>Led_Light</a:t>
            </a:r>
            <a:r>
              <a:rPr lang="en-US" sz="2400" dirty="0">
                <a:latin typeface="Consolas" panose="020B0609020204030204" pitchFamily="49" charset="0"/>
              </a:rPr>
              <a:t>(3, False, True)</a:t>
            </a:r>
          </a:p>
          <a:p>
            <a:pPr marL="0" indent="0">
              <a:lnSpc>
                <a:spcPct val="100000"/>
              </a:lnSpc>
              <a:spcBef>
                <a:spcPts val="0"/>
              </a:spcBef>
              <a:buNone/>
            </a:pPr>
            <a:r>
              <a:rPr lang="en-US" sz="2400" dirty="0" err="1">
                <a:latin typeface="Consolas" panose="020B0609020204030204" pitchFamily="49" charset="0"/>
              </a:rPr>
              <a:t>green_light</a:t>
            </a:r>
            <a:r>
              <a:rPr lang="en-US" sz="2400" dirty="0">
                <a:latin typeface="Consolas" panose="020B0609020204030204" pitchFamily="49" charset="0"/>
              </a:rPr>
              <a:t> = </a:t>
            </a:r>
            <a:r>
              <a:rPr lang="en-US" sz="2400" dirty="0" err="1">
                <a:latin typeface="Consolas" panose="020B0609020204030204" pitchFamily="49" charset="0"/>
              </a:rPr>
              <a:t>Led_Light</a:t>
            </a:r>
            <a:r>
              <a:rPr lang="en-US" sz="2400" dirty="0">
                <a:latin typeface="Consolas" panose="020B0609020204030204" pitchFamily="49" charset="0"/>
              </a:rPr>
              <a:t>(5, False, False)</a:t>
            </a:r>
          </a:p>
          <a:p>
            <a:pPr marL="0" indent="0">
              <a:lnSpc>
                <a:spcPct val="100000"/>
              </a:lnSpc>
              <a:spcBef>
                <a:spcPts val="0"/>
              </a:spcBef>
              <a:buNone/>
            </a:pPr>
            <a:br>
              <a:rPr lang="en-US" sz="2400" dirty="0">
                <a:latin typeface="Consolas" panose="020B0609020204030204" pitchFamily="49" charset="0"/>
              </a:rPr>
            </a:br>
            <a:r>
              <a:rPr lang="en-US" sz="2400" dirty="0">
                <a:latin typeface="Consolas" panose="020B0609020204030204" pitchFamily="49" charset="0"/>
              </a:rPr>
              <a:t>while True:</a:t>
            </a:r>
          </a:p>
          <a:p>
            <a:pPr marL="457200" lvl="1" indent="0">
              <a:lnSpc>
                <a:spcPct val="100000"/>
              </a:lnSpc>
              <a:spcBef>
                <a:spcPts val="0"/>
              </a:spcBef>
              <a:buNone/>
            </a:pPr>
            <a:r>
              <a:rPr lang="en-US" dirty="0" err="1">
                <a:latin typeface="Consolas" panose="020B0609020204030204" pitchFamily="49" charset="0"/>
              </a:rPr>
              <a:t>red_light.on</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green_light.on</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sleep(1)</a:t>
            </a:r>
          </a:p>
          <a:p>
            <a:pPr marL="457200" lvl="1" indent="0">
              <a:lnSpc>
                <a:spcPct val="100000"/>
              </a:lnSpc>
              <a:spcBef>
                <a:spcPts val="0"/>
              </a:spcBef>
              <a:buNone/>
            </a:pPr>
            <a:r>
              <a:rPr lang="en-US" dirty="0" err="1">
                <a:latin typeface="Consolas" panose="020B0609020204030204" pitchFamily="49" charset="0"/>
              </a:rPr>
              <a:t>red_light.off</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green_light.off</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sleep(1)</a:t>
            </a:r>
          </a:p>
        </p:txBody>
      </p:sp>
      <p:pic>
        <p:nvPicPr>
          <p:cNvPr id="4" name="Picture 2" descr="388,500+ Pause Symbol Stock Photos, Pictures &amp; Royalty-Free ...">
            <a:extLst>
              <a:ext uri="{FF2B5EF4-FFF2-40B4-BE49-F238E27FC236}">
                <a16:creationId xmlns:a16="http://schemas.microsoft.com/office/drawing/2014/main" id="{04707E1F-B2E1-806E-5CEB-1A0F1B69958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1584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70F0AA8D-6749-97E6-CF9D-F5E6EB1A8D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spTree>
    <p:extLst>
      <p:ext uri="{BB962C8B-B14F-4D97-AF65-F5344CB8AC3E}">
        <p14:creationId xmlns:p14="http://schemas.microsoft.com/office/powerpoint/2010/main" val="314950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29727-E3FA-AF1A-55BE-F069FFAE1D62}"/>
              </a:ext>
            </a:extLst>
          </p:cNvPr>
          <p:cNvSpPr>
            <a:spLocks noGrp="1"/>
          </p:cNvSpPr>
          <p:nvPr>
            <p:ph type="title"/>
          </p:nvPr>
        </p:nvSpPr>
        <p:spPr/>
        <p:txBody>
          <a:bodyPr/>
          <a:lstStyle/>
          <a:p>
            <a:r>
              <a:rPr lang="en-AU" dirty="0"/>
              <a:t>Overriding .toggle() method</a:t>
            </a:r>
          </a:p>
        </p:txBody>
      </p:sp>
      <p:sp>
        <p:nvSpPr>
          <p:cNvPr id="3" name="Content Placeholder 2">
            <a:extLst>
              <a:ext uri="{FF2B5EF4-FFF2-40B4-BE49-F238E27FC236}">
                <a16:creationId xmlns:a16="http://schemas.microsoft.com/office/drawing/2014/main" id="{CE2DE590-1B3C-1373-C116-1BE0B279E63A}"/>
              </a:ext>
            </a:extLst>
          </p:cNvPr>
          <p:cNvSpPr>
            <a:spLocks noGrp="1"/>
          </p:cNvSpPr>
          <p:nvPr>
            <p:ph idx="1"/>
          </p:nvPr>
        </p:nvSpPr>
        <p:spPr/>
        <p:txBody>
          <a:bodyPr/>
          <a:lstStyle/>
          <a:p>
            <a:pPr marL="0" indent="0">
              <a:lnSpc>
                <a:spcPct val="100000"/>
              </a:lnSpc>
              <a:spcBef>
                <a:spcPts val="0"/>
              </a:spcBef>
              <a:buNone/>
            </a:pPr>
            <a:r>
              <a:rPr lang="en-US" sz="2400" dirty="0">
                <a:latin typeface="Consolas" panose="020B0609020204030204" pitchFamily="49" charset="0"/>
              </a:rPr>
              <a:t>def toggle(self):</a:t>
            </a:r>
          </a:p>
          <a:p>
            <a:pPr marL="0" indent="0">
              <a:lnSpc>
                <a:spcPct val="100000"/>
              </a:lnSpc>
              <a:spcBef>
                <a:spcPts val="0"/>
              </a:spcBef>
              <a:buNone/>
            </a:pPr>
            <a:r>
              <a:rPr lang="en-US" sz="2400" dirty="0">
                <a:latin typeface="Consolas" panose="020B0609020204030204" pitchFamily="49" charset="0"/>
              </a:rPr>
              <a:t># method overriding polymorphism of the Super Class</a:t>
            </a:r>
          </a:p>
          <a:p>
            <a:pPr marL="457200" lvl="1" indent="0">
              <a:lnSpc>
                <a:spcPct val="100000"/>
              </a:lnSpc>
              <a:spcBef>
                <a:spcPts val="0"/>
              </a:spcBef>
              <a:buNone/>
            </a:pPr>
            <a:r>
              <a:rPr lang="en-US" dirty="0">
                <a:latin typeface="Consolas" panose="020B0609020204030204" pitchFamily="49" charset="0"/>
              </a:rPr>
              <a:t>if </a:t>
            </a:r>
            <a:r>
              <a:rPr lang="en-US" dirty="0" err="1">
                <a:latin typeface="Consolas" panose="020B0609020204030204" pitchFamily="49" charset="0"/>
              </a:rPr>
              <a:t>self.value</a:t>
            </a:r>
            <a:r>
              <a:rPr lang="en-US" dirty="0">
                <a:latin typeface="Consolas" panose="020B0609020204030204" pitchFamily="49" charset="0"/>
              </a:rPr>
              <a:t>() == 0:</a:t>
            </a:r>
          </a:p>
          <a:p>
            <a:pPr marL="914400" lvl="2" indent="0">
              <a:lnSpc>
                <a:spcPct val="100000"/>
              </a:lnSpc>
              <a:spcBef>
                <a:spcPts val="0"/>
              </a:spcBef>
              <a:buNone/>
            </a:pPr>
            <a:r>
              <a:rPr lang="en-US" sz="2400" dirty="0" err="1">
                <a:latin typeface="Consolas" panose="020B0609020204030204" pitchFamily="49" charset="0"/>
              </a:rPr>
              <a:t>self.high</a:t>
            </a:r>
            <a:r>
              <a:rPr lang="en-US" sz="2400" dirty="0">
                <a:latin typeface="Consolas" panose="020B0609020204030204" pitchFamily="49" charset="0"/>
              </a:rPr>
              <a:t>()</a:t>
            </a:r>
          </a:p>
          <a:p>
            <a:pPr marL="914400" lvl="2" indent="0">
              <a:lnSpc>
                <a:spcPct val="100000"/>
              </a:lnSpc>
              <a:spcBef>
                <a:spcPts val="0"/>
              </a:spcBef>
              <a:buNone/>
            </a:pPr>
            <a:r>
              <a:rPr lang="en-US" sz="2400" dirty="0">
                <a:latin typeface="Consolas" panose="020B0609020204030204" pitchFamily="49" charset="0"/>
              </a:rPr>
              <a:t>if </a:t>
            </a:r>
            <a:r>
              <a:rPr lang="en-US" sz="2400" dirty="0" err="1">
                <a:latin typeface="Consolas" panose="020B0609020204030204" pitchFamily="49" charset="0"/>
              </a:rPr>
              <a:t>self.__debug</a:t>
            </a:r>
            <a:r>
              <a:rPr lang="en-US" sz="2400" dirty="0">
                <a:latin typeface="Consolas" panose="020B0609020204030204" pitchFamily="49" charset="0"/>
              </a:rPr>
              <a:t>:</a:t>
            </a:r>
          </a:p>
          <a:p>
            <a:pPr marL="1371600" lvl="3" indent="0">
              <a:lnSpc>
                <a:spcPct val="100000"/>
              </a:lnSpc>
              <a:spcBef>
                <a:spcPts val="0"/>
              </a:spcBef>
              <a:buNone/>
            </a:pPr>
            <a:r>
              <a:rPr lang="en-US" sz="2400" dirty="0">
                <a:latin typeface="Consolas" panose="020B0609020204030204" pitchFamily="49" charset="0"/>
              </a:rPr>
              <a:t>print(</a:t>
            </a:r>
            <a:r>
              <a:rPr lang="en-US" sz="2400" dirty="0" err="1">
                <a:latin typeface="Consolas" panose="020B0609020204030204" pitchFamily="49" charset="0"/>
              </a:rPr>
              <a:t>f"LED</a:t>
            </a:r>
            <a:r>
              <a:rPr lang="en-US" sz="2400" dirty="0">
                <a:latin typeface="Consolas" panose="020B0609020204030204" pitchFamily="49" charset="0"/>
              </a:rPr>
              <a:t> connected to Pin {</a:t>
            </a:r>
            <a:r>
              <a:rPr lang="en-US" sz="2400" dirty="0" err="1">
                <a:latin typeface="Consolas" panose="020B0609020204030204" pitchFamily="49" charset="0"/>
              </a:rPr>
              <a:t>self.__pin</a:t>
            </a:r>
            <a:r>
              <a:rPr lang="en-US" sz="2400" dirty="0">
                <a:latin typeface="Consolas" panose="020B0609020204030204" pitchFamily="49" charset="0"/>
              </a:rPr>
              <a:t>} is high")</a:t>
            </a:r>
          </a:p>
          <a:p>
            <a:pPr marL="457200" lvl="1" indent="0">
              <a:lnSpc>
                <a:spcPct val="100000"/>
              </a:lnSpc>
              <a:spcBef>
                <a:spcPts val="0"/>
              </a:spcBef>
              <a:buNone/>
            </a:pPr>
            <a:r>
              <a:rPr lang="en-US" dirty="0" err="1">
                <a:latin typeface="Consolas" panose="020B0609020204030204" pitchFamily="49" charset="0"/>
              </a:rPr>
              <a:t>elif</a:t>
            </a:r>
            <a:r>
              <a:rPr lang="en-US" dirty="0">
                <a:latin typeface="Consolas" panose="020B0609020204030204" pitchFamily="49" charset="0"/>
              </a:rPr>
              <a:t> </a:t>
            </a:r>
            <a:r>
              <a:rPr lang="en-US" dirty="0" err="1">
                <a:latin typeface="Consolas" panose="020B0609020204030204" pitchFamily="49" charset="0"/>
              </a:rPr>
              <a:t>self.value</a:t>
            </a:r>
            <a:r>
              <a:rPr lang="en-US" dirty="0">
                <a:latin typeface="Consolas" panose="020B0609020204030204" pitchFamily="49" charset="0"/>
              </a:rPr>
              <a:t>() == 1:</a:t>
            </a:r>
          </a:p>
          <a:p>
            <a:pPr marL="914400" lvl="2" indent="0">
              <a:lnSpc>
                <a:spcPct val="100000"/>
              </a:lnSpc>
              <a:spcBef>
                <a:spcPts val="0"/>
              </a:spcBef>
              <a:buNone/>
            </a:pPr>
            <a:r>
              <a:rPr lang="en-US" sz="2400" dirty="0" err="1">
                <a:latin typeface="Consolas" panose="020B0609020204030204" pitchFamily="49" charset="0"/>
              </a:rPr>
              <a:t>self.low</a:t>
            </a:r>
            <a:r>
              <a:rPr lang="en-US" sz="2400" dirty="0">
                <a:latin typeface="Consolas" panose="020B0609020204030204" pitchFamily="49" charset="0"/>
              </a:rPr>
              <a:t>()</a:t>
            </a:r>
          </a:p>
          <a:p>
            <a:pPr marL="914400" lvl="2" indent="0">
              <a:lnSpc>
                <a:spcPct val="100000"/>
              </a:lnSpc>
              <a:spcBef>
                <a:spcPts val="0"/>
              </a:spcBef>
              <a:buNone/>
            </a:pPr>
            <a:r>
              <a:rPr lang="en-US" sz="2400" dirty="0">
                <a:latin typeface="Consolas" panose="020B0609020204030204" pitchFamily="49" charset="0"/>
              </a:rPr>
              <a:t>if </a:t>
            </a:r>
            <a:r>
              <a:rPr lang="en-US" sz="2400" dirty="0" err="1">
                <a:latin typeface="Consolas" panose="020B0609020204030204" pitchFamily="49" charset="0"/>
              </a:rPr>
              <a:t>self.__debug</a:t>
            </a:r>
            <a:r>
              <a:rPr lang="en-US" sz="2400" dirty="0">
                <a:latin typeface="Consolas" panose="020B0609020204030204" pitchFamily="49" charset="0"/>
              </a:rPr>
              <a:t>:</a:t>
            </a:r>
          </a:p>
          <a:p>
            <a:pPr marL="1371600" lvl="3" indent="0">
              <a:lnSpc>
                <a:spcPct val="100000"/>
              </a:lnSpc>
              <a:spcBef>
                <a:spcPts val="0"/>
              </a:spcBef>
              <a:buNone/>
            </a:pPr>
            <a:r>
              <a:rPr lang="en-US" sz="2400" dirty="0">
                <a:latin typeface="Consolas" panose="020B0609020204030204" pitchFamily="49" charset="0"/>
              </a:rPr>
              <a:t>print(</a:t>
            </a:r>
            <a:r>
              <a:rPr lang="en-US" sz="2400" dirty="0" err="1">
                <a:latin typeface="Consolas" panose="020B0609020204030204" pitchFamily="49" charset="0"/>
              </a:rPr>
              <a:t>f"LED</a:t>
            </a:r>
            <a:r>
              <a:rPr lang="en-US" sz="2400" dirty="0">
                <a:latin typeface="Consolas" panose="020B0609020204030204" pitchFamily="49" charset="0"/>
              </a:rPr>
              <a:t> connected to Pin {</a:t>
            </a:r>
            <a:r>
              <a:rPr lang="en-US" sz="2400" dirty="0" err="1">
                <a:latin typeface="Consolas" panose="020B0609020204030204" pitchFamily="49" charset="0"/>
              </a:rPr>
              <a:t>self.__pin</a:t>
            </a:r>
            <a:r>
              <a:rPr lang="en-US" sz="2400" dirty="0">
                <a:latin typeface="Consolas" panose="020B0609020204030204" pitchFamily="49" charset="0"/>
              </a:rPr>
              <a:t>} is low")</a:t>
            </a:r>
          </a:p>
          <a:p>
            <a:pPr marL="0" indent="0">
              <a:buNone/>
            </a:pPr>
            <a:endParaRPr lang="en-AU" dirty="0"/>
          </a:p>
        </p:txBody>
      </p:sp>
      <p:pic>
        <p:nvPicPr>
          <p:cNvPr id="5" name="Picture 2" descr="388,500+ Pause Symbol Stock Photos, Pictures &amp; Royalty-Free ...">
            <a:extLst>
              <a:ext uri="{FF2B5EF4-FFF2-40B4-BE49-F238E27FC236}">
                <a16:creationId xmlns:a16="http://schemas.microsoft.com/office/drawing/2014/main" id="{FDB9DD3F-9186-4D57-6FCB-6FD27D2C6E75}"/>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2142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564</TotalTime>
  <Words>1537</Words>
  <Application>Microsoft Office PowerPoint</Application>
  <PresentationFormat>Widescreen</PresentationFormat>
  <Paragraphs>210</Paragraphs>
  <Slides>24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Aptos</vt:lpstr>
      <vt:lpstr>Aptos Display</vt:lpstr>
      <vt:lpstr>Arial</vt:lpstr>
      <vt:lpstr>Consolas</vt:lpstr>
      <vt:lpstr>Office Theme</vt:lpstr>
      <vt:lpstr>PowerPoint Presentation</vt:lpstr>
      <vt:lpstr>Today</vt:lpstr>
      <vt:lpstr>Overriding Polymorphism</vt:lpstr>
      <vt:lpstr>Led_Light Class Attributes</vt:lpstr>
      <vt:lpstr>Overriding .on() method</vt:lpstr>
      <vt:lpstr>Overriding .off() method</vt:lpstr>
      <vt:lpstr>Instantiate &amp; unit test the methods </vt:lpstr>
      <vt:lpstr>PowerPoint Presentation</vt:lpstr>
      <vt:lpstr>Overriding .toggle() method</vt:lpstr>
      <vt:lpstr>Instantiate &amp; unit test the methods</vt:lpstr>
      <vt:lpstr>PowerPoint Presentation</vt:lpstr>
      <vt:lpstr>WET v DRY</vt:lpstr>
      <vt:lpstr>DRY Implementation</vt:lpstr>
      <vt:lpstr>PowerPoint Presentation</vt:lpstr>
      <vt:lpstr>Encapsulation</vt:lpstr>
      <vt:lpstr>Encapsulation in Python</vt:lpstr>
      <vt:lpstr>Setter &amp; Getters</vt:lpstr>
      <vt:lpstr>Add a led_light_state attribute </vt:lpstr>
      <vt:lpstr>Create a “getter”</vt:lpstr>
      <vt:lpstr>Create a “setter”</vt:lpstr>
      <vt:lpstr>Instantiate &amp; test </vt:lpstr>
      <vt:lpstr>PowerPoint Presentation</vt:lpstr>
      <vt:lpstr>Overloading Polymorphism</vt:lpstr>
      <vt:lpstr>Overloading Polymorphism</vt:lpstr>
    </vt:vector>
  </TitlesOfParts>
  <Company>NSW Department of 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 Jones (Ben Jones)</dc:creator>
  <cp:lastModifiedBy>Ben Jones (Ben Jones)</cp:lastModifiedBy>
  <cp:revision>4</cp:revision>
  <dcterms:created xsi:type="dcterms:W3CDTF">2025-06-09T22:31:47Z</dcterms:created>
  <dcterms:modified xsi:type="dcterms:W3CDTF">2025-06-14T12:31:54Z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603dfd7-d93a-4381-a340-2995d8282205_Enabled">
    <vt:lpwstr>true</vt:lpwstr>
  </property>
  <property fmtid="{D5CDD505-2E9C-101B-9397-08002B2CF9AE}" pid="3" name="MSIP_Label_b603dfd7-d93a-4381-a340-2995d8282205_SetDate">
    <vt:lpwstr>2025-06-09T23:07:51Z</vt:lpwstr>
  </property>
  <property fmtid="{D5CDD505-2E9C-101B-9397-08002B2CF9AE}" pid="4" name="MSIP_Label_b603dfd7-d93a-4381-a340-2995d8282205_Method">
    <vt:lpwstr>Standard</vt:lpwstr>
  </property>
  <property fmtid="{D5CDD505-2E9C-101B-9397-08002B2CF9AE}" pid="5" name="MSIP_Label_b603dfd7-d93a-4381-a340-2995d8282205_Name">
    <vt:lpwstr>OFFICIAL</vt:lpwstr>
  </property>
  <property fmtid="{D5CDD505-2E9C-101B-9397-08002B2CF9AE}" pid="6" name="MSIP_Label_b603dfd7-d93a-4381-a340-2995d8282205_SiteId">
    <vt:lpwstr>05a0e69a-418a-47c1-9c25-9387261bf991</vt:lpwstr>
  </property>
  <property fmtid="{D5CDD505-2E9C-101B-9397-08002B2CF9AE}" pid="7" name="MSIP_Label_b603dfd7-d93a-4381-a340-2995d8282205_ActionId">
    <vt:lpwstr>602a9d87-e3b7-4b31-bc10-8b78be0c8437</vt:lpwstr>
  </property>
  <property fmtid="{D5CDD505-2E9C-101B-9397-08002B2CF9AE}" pid="8" name="MSIP_Label_b603dfd7-d93a-4381-a340-2995d8282205_ContentBits">
    <vt:lpwstr>0</vt:lpwstr>
  </property>
  <property fmtid="{D5CDD505-2E9C-101B-9397-08002B2CF9AE}" pid="9" name="MSIP_Label_b603dfd7-d93a-4381-a340-2995d8282205_Tag">
    <vt:lpwstr>10, 3, 0, 1</vt:lpwstr>
  </property>
</Properties>
</file>

<file path=docProps/thumbnail.jpeg>
</file>